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318" r:id="rId2"/>
    <p:sldId id="293" r:id="rId3"/>
    <p:sldId id="258" r:id="rId4"/>
    <p:sldId id="285" r:id="rId5"/>
    <p:sldId id="291" r:id="rId6"/>
    <p:sldId id="302" r:id="rId7"/>
    <p:sldId id="303" r:id="rId8"/>
    <p:sldId id="300" r:id="rId9"/>
    <p:sldId id="289" r:id="rId10"/>
    <p:sldId id="304" r:id="rId11"/>
    <p:sldId id="297" r:id="rId12"/>
    <p:sldId id="298" r:id="rId13"/>
    <p:sldId id="305" r:id="rId14"/>
    <p:sldId id="306" r:id="rId15"/>
    <p:sldId id="307" r:id="rId16"/>
    <p:sldId id="308" r:id="rId17"/>
    <p:sldId id="322" r:id="rId18"/>
    <p:sldId id="317" r:id="rId19"/>
    <p:sldId id="321" r:id="rId20"/>
    <p:sldId id="319" r:id="rId21"/>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VnTime" panose="020B7200000000000000" pitchFamily="34" charset="0"/>
        <a:ea typeface="+mn-ea"/>
        <a:cs typeface="+mn-cs"/>
      </a:defRPr>
    </a:lvl1pPr>
    <a:lvl2pPr marL="457200" algn="l" rtl="0" fontAlgn="base">
      <a:spcBef>
        <a:spcPct val="0"/>
      </a:spcBef>
      <a:spcAft>
        <a:spcPct val="0"/>
      </a:spcAft>
      <a:defRPr sz="2000" kern="1200">
        <a:solidFill>
          <a:schemeClr val="tx1"/>
        </a:solidFill>
        <a:latin typeface=".VnTime" panose="020B7200000000000000" pitchFamily="34" charset="0"/>
        <a:ea typeface="+mn-ea"/>
        <a:cs typeface="+mn-cs"/>
      </a:defRPr>
    </a:lvl2pPr>
    <a:lvl3pPr marL="914400" algn="l" rtl="0" fontAlgn="base">
      <a:spcBef>
        <a:spcPct val="0"/>
      </a:spcBef>
      <a:spcAft>
        <a:spcPct val="0"/>
      </a:spcAft>
      <a:defRPr sz="2000" kern="1200">
        <a:solidFill>
          <a:schemeClr val="tx1"/>
        </a:solidFill>
        <a:latin typeface=".VnTime" panose="020B7200000000000000" pitchFamily="34" charset="0"/>
        <a:ea typeface="+mn-ea"/>
        <a:cs typeface="+mn-cs"/>
      </a:defRPr>
    </a:lvl3pPr>
    <a:lvl4pPr marL="1371600" algn="l" rtl="0" fontAlgn="base">
      <a:spcBef>
        <a:spcPct val="0"/>
      </a:spcBef>
      <a:spcAft>
        <a:spcPct val="0"/>
      </a:spcAft>
      <a:defRPr sz="2000" kern="1200">
        <a:solidFill>
          <a:schemeClr val="tx1"/>
        </a:solidFill>
        <a:latin typeface=".VnTime" panose="020B7200000000000000" pitchFamily="34" charset="0"/>
        <a:ea typeface="+mn-ea"/>
        <a:cs typeface="+mn-cs"/>
      </a:defRPr>
    </a:lvl4pPr>
    <a:lvl5pPr marL="1828800" algn="l" rtl="0" fontAlgn="base">
      <a:spcBef>
        <a:spcPct val="0"/>
      </a:spcBef>
      <a:spcAft>
        <a:spcPct val="0"/>
      </a:spcAft>
      <a:defRPr sz="2000" kern="1200">
        <a:solidFill>
          <a:schemeClr val="tx1"/>
        </a:solidFill>
        <a:latin typeface=".VnTime" panose="020B7200000000000000" pitchFamily="34" charset="0"/>
        <a:ea typeface="+mn-ea"/>
        <a:cs typeface="+mn-cs"/>
      </a:defRPr>
    </a:lvl5pPr>
    <a:lvl6pPr marL="2286000" algn="l" defTabSz="914400" rtl="0" eaLnBrk="1" latinLnBrk="0" hangingPunct="1">
      <a:defRPr sz="2000" kern="1200">
        <a:solidFill>
          <a:schemeClr val="tx1"/>
        </a:solidFill>
        <a:latin typeface=".VnTime" panose="020B7200000000000000" pitchFamily="34" charset="0"/>
        <a:ea typeface="+mn-ea"/>
        <a:cs typeface="+mn-cs"/>
      </a:defRPr>
    </a:lvl6pPr>
    <a:lvl7pPr marL="2743200" algn="l" defTabSz="914400" rtl="0" eaLnBrk="1" latinLnBrk="0" hangingPunct="1">
      <a:defRPr sz="2000" kern="1200">
        <a:solidFill>
          <a:schemeClr val="tx1"/>
        </a:solidFill>
        <a:latin typeface=".VnTime" panose="020B7200000000000000" pitchFamily="34" charset="0"/>
        <a:ea typeface="+mn-ea"/>
        <a:cs typeface="+mn-cs"/>
      </a:defRPr>
    </a:lvl7pPr>
    <a:lvl8pPr marL="3200400" algn="l" defTabSz="914400" rtl="0" eaLnBrk="1" latinLnBrk="0" hangingPunct="1">
      <a:defRPr sz="2000" kern="1200">
        <a:solidFill>
          <a:schemeClr val="tx1"/>
        </a:solidFill>
        <a:latin typeface=".VnTime" panose="020B7200000000000000" pitchFamily="34" charset="0"/>
        <a:ea typeface="+mn-ea"/>
        <a:cs typeface="+mn-cs"/>
      </a:defRPr>
    </a:lvl8pPr>
    <a:lvl9pPr marL="3657600" algn="l" defTabSz="914400" rtl="0" eaLnBrk="1" latinLnBrk="0" hangingPunct="1">
      <a:defRPr sz="2000" kern="1200">
        <a:solidFill>
          <a:schemeClr val="tx1"/>
        </a:solidFill>
        <a:latin typeface=".VnTime" panose="020B7200000000000000"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66"/>
    <a:srgbClr val="CC3300"/>
    <a:srgbClr val="AAEEE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534" autoAdjust="0"/>
    <p:restoredTop sz="94660"/>
  </p:normalViewPr>
  <p:slideViewPr>
    <p:cSldViewPr>
      <p:cViewPr varScale="1">
        <p:scale>
          <a:sx n="72" d="100"/>
          <a:sy n="72" d="100"/>
        </p:scale>
        <p:origin x="170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panose="020B0604020202020204" pitchFamily="34" charset="0"/>
              </a:defRPr>
            </a:lvl1pPr>
          </a:lstStyle>
          <a:p>
            <a:pPr>
              <a:defRPr/>
            </a:pPr>
            <a:endParaRPr lang="en-US"/>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panose="020B0604020202020204" pitchFamily="34" charset="0"/>
              </a:defRPr>
            </a:lvl1pPr>
          </a:lstStyle>
          <a:p>
            <a:pPr>
              <a:defRPr/>
            </a:pPr>
            <a:endParaRPr 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defRPr>
            </a:lvl1pPr>
          </a:lstStyle>
          <a:p>
            <a:pPr>
              <a:defRPr/>
            </a:pPr>
            <a:fld id="{80B3C79E-1DC9-4047-B1FC-F414F1FC8731}"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10C0182-DA88-4AEA-8CF4-899154F1B76D}"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24FB371-AB7B-4610-95B5-264FCCEA20DE}"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90803A5-71F4-4E2A-9122-EB34F4946C3F}"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CA22431C-147E-4DB0-9D76-8C2EED58B338}"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37C10E2-10BC-4ED6-9F53-DEAEE4BC95BA}"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5E65A5F-032D-47CF-B711-468079D08F5A}"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2E03E09-F77C-48EC-B66F-139CAF44EF83}"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778073EF-1054-43A8-AE81-485C1A729931}"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FD31C1F8-6590-446C-A26A-6A5F5BDBC04F}"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7E871E3F-D162-4D3E-862A-2D717B5574FB}"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4D93E86-98B6-4422-88A2-BE76D0B6742C}"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A7DB7A1-65A3-4227-B402-C5B62A1F7B0F}"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mn-lt"/>
              </a:defRPr>
            </a:lvl1pPr>
          </a:lstStyle>
          <a:p>
            <a:pPr>
              <a:defRPr/>
            </a:pPr>
            <a:fld id="{7FBBB41C-A5E1-40BC-9733-70E87F08D30C}"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D:\GA&#272;T%2009-10\&#272;IA%20-%20Thuong%20mai%20va%20du%20lich\&#272;IA%20-%20Thuong%20mai%20va%20du%20lich\co%20giao%20lop%20em..mp3" TargetMode="Externa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gif"/></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3525"/>
            <a:ext cx="9144000" cy="618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sunflowers_wav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6325" y="5014913"/>
            <a:ext cx="1030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daisy_button_pink_hb"/>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638" y="879475"/>
            <a:ext cx="5540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Picture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33588" y="1933575"/>
            <a:ext cx="12001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Picture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353175" y="1808163"/>
            <a:ext cx="1200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Picture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930525" y="2657475"/>
            <a:ext cx="12001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Picture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553075" y="2640013"/>
            <a:ext cx="12001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Picture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88088" y="4473575"/>
            <a:ext cx="120015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Picture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61213" y="3070225"/>
            <a:ext cx="120015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1" descr="Picture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77938" y="3070225"/>
            <a:ext cx="120015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2" name="co giao lop em..mp3">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5829300" y="54864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
            <a:extLst>
              <a:ext uri="{FF2B5EF4-FFF2-40B4-BE49-F238E27FC236}">
                <a16:creationId xmlns:a16="http://schemas.microsoft.com/office/drawing/2014/main" id="{ABF16F69-A903-40D9-ACB6-405E362F3C1C}"/>
              </a:ext>
            </a:extLst>
          </p:cNvPr>
          <p:cNvSpPr txBox="1"/>
          <p:nvPr/>
        </p:nvSpPr>
        <p:spPr>
          <a:xfrm>
            <a:off x="969962" y="1672320"/>
            <a:ext cx="7391400" cy="52197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ngày</a:t>
            </a:r>
            <a:r>
              <a:rPr lang="en-US" sz="2800" b="1" dirty="0">
                <a:latin typeface="Times New Roman" panose="02020603050405020304" pitchFamily="18" charset="0"/>
                <a:cs typeface="Times New Roman" panose="02020603050405020304" pitchFamily="18" charset="0"/>
              </a:rPr>
              <a:t> 23 </a:t>
            </a:r>
            <a:r>
              <a:rPr lang="en-US" sz="2800" b="1" dirty="0" err="1">
                <a:latin typeface="Times New Roman" panose="02020603050405020304" pitchFamily="18" charset="0"/>
                <a:cs typeface="Times New Roman" panose="02020603050405020304" pitchFamily="18" charset="0"/>
              </a:rPr>
              <a:t>tháng</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cs typeface="Times New Roman" panose="02020603050405020304" pitchFamily="18" charset="0"/>
              </a:rPr>
              <a:t> 2022</a:t>
            </a:r>
          </a:p>
        </p:txBody>
      </p:sp>
      <p:sp>
        <p:nvSpPr>
          <p:cNvPr id="17" name="Text Box 22">
            <a:extLst>
              <a:ext uri="{FF2B5EF4-FFF2-40B4-BE49-F238E27FC236}">
                <a16:creationId xmlns:a16="http://schemas.microsoft.com/office/drawing/2014/main" id="{F17D133F-7116-4C2B-8E61-E8A60EBB2758}"/>
              </a:ext>
            </a:extLst>
          </p:cNvPr>
          <p:cNvSpPr txBox="1">
            <a:spLocks noChangeArrowheads="1"/>
          </p:cNvSpPr>
          <p:nvPr/>
        </p:nvSpPr>
        <p:spPr bwMode="auto">
          <a:xfrm>
            <a:off x="447283" y="2740818"/>
            <a:ext cx="8249433" cy="641350"/>
          </a:xfrm>
          <a:prstGeom prst="rect">
            <a:avLst/>
          </a:prstGeom>
          <a:noFill/>
          <a:ln w="38100" cmpd="dbl" algn="ctr">
            <a:noFill/>
            <a:miter lim="800000"/>
          </a:ln>
        </p:spPr>
        <p:txBody>
          <a:bodyPr wrap="square">
            <a:spAutoFit/>
          </a:bodyPr>
          <a:lstStyle/>
          <a:p>
            <a:pPr lvl="1" algn="ctr">
              <a:spcBef>
                <a:spcPct val="50000"/>
              </a:spcBef>
            </a:pPr>
            <a:r>
              <a:rPr lang="en-US" sz="3600" b="1" dirty="0">
                <a:solidFill>
                  <a:srgbClr val="0000FF"/>
                </a:solidFill>
                <a:latin typeface="Arial" panose="020B0604020202020204" pitchFamily="34" charset="0"/>
              </a:rPr>
              <a:t>ÔN TẬP VỀ TẢ CÂY CỐI</a:t>
            </a:r>
          </a:p>
        </p:txBody>
      </p:sp>
      <p:sp>
        <p:nvSpPr>
          <p:cNvPr id="18" name="Text Box 8">
            <a:extLst>
              <a:ext uri="{FF2B5EF4-FFF2-40B4-BE49-F238E27FC236}">
                <a16:creationId xmlns:a16="http://schemas.microsoft.com/office/drawing/2014/main" id="{D6C55DFB-76B5-4763-B4B8-2A9A6140CE1F}"/>
              </a:ext>
            </a:extLst>
          </p:cNvPr>
          <p:cNvSpPr txBox="1">
            <a:spLocks noChangeArrowheads="1"/>
          </p:cNvSpPr>
          <p:nvPr/>
        </p:nvSpPr>
        <p:spPr bwMode="auto">
          <a:xfrm>
            <a:off x="1312862" y="2142550"/>
            <a:ext cx="6705600" cy="584775"/>
          </a:xfrm>
          <a:prstGeom prst="rect">
            <a:avLst/>
          </a:prstGeom>
          <a:noFill/>
          <a:ln w="38100" cmpd="dbl" algn="ctr">
            <a:noFill/>
            <a:miter lim="800000"/>
          </a:ln>
        </p:spPr>
        <p:txBody>
          <a:bodyPr>
            <a:spAutoFit/>
          </a:bodyPr>
          <a:lstStyle/>
          <a:p>
            <a:pPr algn="ctr">
              <a:spcBef>
                <a:spcPct val="50000"/>
              </a:spcBef>
            </a:pP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339703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63963" fill="hold"/>
                                        <p:tgtEl>
                                          <p:spTgt spid="860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603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1927870"/>
            <a:ext cx="53383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Chọn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một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bộ</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phận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của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cây</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để</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tả</a:t>
            </a:r>
            <a:endParaRPr lang="en-US" sz="2800" dirty="0"/>
          </a:p>
        </p:txBody>
      </p:sp>
      <p:sp>
        <p:nvSpPr>
          <p:cNvPr id="5" name="Rectangle 4"/>
          <p:cNvSpPr>
            <a:spLocks noChangeArrowheads="1"/>
          </p:cNvSpPr>
          <p:nvPr/>
        </p:nvSpPr>
        <p:spPr bwMode="auto">
          <a:xfrm>
            <a:off x="435429" y="2451090"/>
            <a:ext cx="87085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Chọn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cách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miêu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tả</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từ</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khái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quát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rồi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tả</a:t>
            </a:r>
            <a:r>
              <a:rPr lang="en-US" altLang="en-US" sz="2800" b="1" dirty="0">
                <a:latin typeface="Times New Roman" panose="02020603050405020304" pitchFamily="18" charset="0"/>
              </a:rPr>
              <a:t> chi </a:t>
            </a:r>
            <a:r>
              <a:rPr lang="en-US" altLang="en-US" sz="2800" b="1" dirty="0" err="1">
                <a:latin typeface="Times New Roman" panose="02020603050405020304" pitchFamily="18" charset="0"/>
              </a:rPr>
              <a:t>tiết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hoặc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tả</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sự</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biến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đổi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của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bộ</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phận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đó</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theo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gian</a:t>
            </a:r>
            <a:r>
              <a:rPr lang="en-US" altLang="en-US" sz="2800" b="1" dirty="0">
                <a:latin typeface="Times New Roman" panose="02020603050405020304" pitchFamily="18" charset="0"/>
              </a:rPr>
              <a:t>.</a:t>
            </a:r>
            <a:endParaRPr lang="en-US" sz="2800" dirty="0"/>
          </a:p>
        </p:txBody>
      </p:sp>
      <p:sp>
        <p:nvSpPr>
          <p:cNvPr id="6" name="Rectangle 5"/>
          <p:cNvSpPr>
            <a:spLocks noChangeArrowheads="1"/>
          </p:cNvSpPr>
          <p:nvPr/>
        </p:nvSpPr>
        <p:spPr bwMode="auto">
          <a:xfrm>
            <a:off x="364435" y="3429000"/>
            <a:ext cx="876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Chú</a:t>
            </a:r>
            <a:r>
              <a:rPr lang="en-US" altLang="en-US" sz="2800" b="1" i="1" dirty="0">
                <a:latin typeface="Times New Roman" panose="02020603050405020304" pitchFamily="18" charset="0"/>
              </a:rPr>
              <a:t> ý </a:t>
            </a:r>
            <a:r>
              <a:rPr lang="en-US" altLang="en-US" sz="2800" b="1" i="1" dirty="0" err="1">
                <a:latin typeface="Times New Roman" panose="02020603050405020304" pitchFamily="18" charset="0"/>
              </a:rPr>
              <a:t>dùng</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các</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biện</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pháp</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tu</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từ</a:t>
            </a:r>
            <a:r>
              <a:rPr lang="en-US" altLang="en-US" sz="2800" b="1" i="1" dirty="0">
                <a:latin typeface="Times New Roman" panose="02020603050405020304" pitchFamily="18" charset="0"/>
              </a:rPr>
              <a:t> so </a:t>
            </a:r>
            <a:r>
              <a:rPr lang="en-US" altLang="en-US" sz="2800" b="1" i="1" dirty="0" err="1">
                <a:latin typeface="Times New Roman" panose="02020603050405020304" pitchFamily="18" charset="0"/>
              </a:rPr>
              <a:t>sánh</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nhân</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hóa</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khi</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miêu</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tả</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để</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đoạn</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văn</a:t>
            </a:r>
            <a:r>
              <a:rPr lang="en-US" altLang="en-US" sz="2800" b="1" i="1" dirty="0">
                <a:latin typeface="Times New Roman" panose="02020603050405020304" pitchFamily="18" charset="0"/>
              </a:rPr>
              <a:t> hay </a:t>
            </a:r>
            <a:r>
              <a:rPr lang="en-US" altLang="en-US" sz="2800" b="1" i="1" dirty="0" err="1">
                <a:latin typeface="Times New Roman" panose="02020603050405020304" pitchFamily="18" charset="0"/>
              </a:rPr>
              <a:t>và</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sinh</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động</a:t>
            </a:r>
            <a:r>
              <a:rPr lang="en-US" altLang="en-US" sz="2800" b="1" i="1" dirty="0">
                <a:latin typeface="Times New Roman" panose="02020603050405020304" pitchFamily="18" charset="0"/>
              </a:rPr>
              <a:t>.</a:t>
            </a:r>
            <a:endParaRPr lang="vi-VN" altLang="en-US" sz="2800" i="1" dirty="0"/>
          </a:p>
        </p:txBody>
      </p:sp>
      <p:sp>
        <p:nvSpPr>
          <p:cNvPr id="7" name="Rectangle 6"/>
          <p:cNvSpPr>
            <a:spLocks noChangeArrowheads="1"/>
          </p:cNvSpPr>
          <p:nvPr/>
        </p:nvSpPr>
        <p:spPr bwMode="auto">
          <a:xfrm>
            <a:off x="404191" y="4406910"/>
            <a:ext cx="7620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Đoạn</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văn</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phải</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đủ</a:t>
            </a:r>
            <a:r>
              <a:rPr lang="en-US" altLang="en-US" sz="2800" b="1" i="1" dirty="0">
                <a:latin typeface="Times New Roman" panose="02020603050405020304" pitchFamily="18" charset="0"/>
              </a:rPr>
              <a:t> 3 </a:t>
            </a:r>
            <a:r>
              <a:rPr lang="en-US" altLang="en-US" sz="2800" b="1" i="1" dirty="0" err="1">
                <a:latin typeface="Times New Roman" panose="02020603050405020304" pitchFamily="18" charset="0"/>
              </a:rPr>
              <a:t>phần</a:t>
            </a:r>
            <a:r>
              <a:rPr lang="en-US" altLang="en-US" sz="2800" b="1" i="1" dirty="0">
                <a:latin typeface="Times New Roman" panose="02020603050405020304" pitchFamily="18" charset="0"/>
              </a:rPr>
              <a:t>:  - </a:t>
            </a:r>
            <a:r>
              <a:rPr lang="en-US" altLang="en-US" sz="2800" b="1" i="1" dirty="0" err="1">
                <a:latin typeface="Times New Roman" panose="02020603050405020304" pitchFamily="18" charset="0"/>
              </a:rPr>
              <a:t>Mở</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đoạn</a:t>
            </a:r>
            <a:r>
              <a:rPr lang="en-US" altLang="en-US" sz="2800" b="1" i="1" dirty="0">
                <a:latin typeface="Times New Roman" panose="02020603050405020304" pitchFamily="18" charset="0"/>
              </a:rPr>
              <a:t>.</a:t>
            </a:r>
          </a:p>
          <a:p>
            <a:pPr algn="just" eaLnBrk="1" hangingPunct="1"/>
            <a:r>
              <a:rPr lang="en-US" altLang="en-US" sz="2800" b="1" i="1" dirty="0">
                <a:latin typeface="Times New Roman" panose="02020603050405020304" pitchFamily="18" charset="0"/>
              </a:rPr>
              <a:t>                                              - </a:t>
            </a:r>
            <a:r>
              <a:rPr lang="en-US" altLang="en-US" sz="2800" b="1" i="1" dirty="0" err="1">
                <a:latin typeface="Times New Roman" panose="02020603050405020304" pitchFamily="18" charset="0"/>
              </a:rPr>
              <a:t>Thân</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đoạn</a:t>
            </a:r>
            <a:r>
              <a:rPr lang="en-US" altLang="en-US" sz="2800" b="1" i="1" dirty="0">
                <a:latin typeface="Times New Roman" panose="02020603050405020304" pitchFamily="18" charset="0"/>
              </a:rPr>
              <a:t>.</a:t>
            </a:r>
          </a:p>
          <a:p>
            <a:pPr algn="just" eaLnBrk="1" hangingPunct="1"/>
            <a:r>
              <a:rPr lang="en-US" altLang="en-US" sz="2800" b="1" i="1" dirty="0">
                <a:latin typeface="Times New Roman" panose="02020603050405020304" pitchFamily="18" charset="0"/>
              </a:rPr>
              <a:t>                                              - </a:t>
            </a:r>
            <a:r>
              <a:rPr lang="en-US" altLang="en-US" sz="2800" b="1" i="1" dirty="0" err="1">
                <a:latin typeface="Times New Roman" panose="02020603050405020304" pitchFamily="18" charset="0"/>
              </a:rPr>
              <a:t>Kết</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đoạn</a:t>
            </a:r>
            <a:r>
              <a:rPr lang="en-US" altLang="en-US" sz="2800" b="1" i="1" dirty="0">
                <a:latin typeface="Times New Roman" panose="02020603050405020304" pitchFamily="18" charset="0"/>
              </a:rPr>
              <a:t>.</a:t>
            </a:r>
            <a:endParaRPr lang="vi-VN" altLang="en-US" sz="2800" i="1" dirty="0"/>
          </a:p>
        </p:txBody>
      </p:sp>
      <p:sp>
        <p:nvSpPr>
          <p:cNvPr id="13" name="Rectangle 12"/>
          <p:cNvSpPr/>
          <p:nvPr/>
        </p:nvSpPr>
        <p:spPr>
          <a:xfrm>
            <a:off x="609600" y="1114722"/>
            <a:ext cx="1172134" cy="521970"/>
          </a:xfrm>
          <a:prstGeom prst="rect">
            <a:avLst/>
          </a:prstGeom>
          <a:solidFill>
            <a:schemeClr val="accent1">
              <a:lumMod val="20000"/>
              <a:lumOff val="80000"/>
            </a:schemeClr>
          </a:solidFill>
        </p:spPr>
        <p:txBody>
          <a:bodyPr wrap="square">
            <a:spAutoFit/>
          </a:bodyPr>
          <a:lstStyle/>
          <a:p>
            <a:r>
              <a:rPr lang="en-US" altLang="en-US" sz="2800" b="1" u="sng" dirty="0" err="1">
                <a:latin typeface="Times New Roman" panose="02020603050405020304" pitchFamily="18" charset="0"/>
              </a:rPr>
              <a:t>Bài</a:t>
            </a:r>
            <a:r>
              <a:rPr lang="en-US" altLang="en-US" sz="2800" b="1" u="sng" dirty="0">
                <a:latin typeface="Times New Roman" panose="02020603050405020304" pitchFamily="18" charset="0"/>
              </a:rPr>
              <a:t> 2</a:t>
            </a:r>
            <a:r>
              <a:rPr lang="en-US" altLang="en-US" sz="2800" b="1" dirty="0">
                <a:latin typeface="Times New Roman" panose="02020603050405020304" pitchFamily="18" charset="0"/>
              </a:rPr>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9"/>
          <p:cNvSpPr txBox="1">
            <a:spLocks noChangeArrowheads="1"/>
          </p:cNvSpPr>
          <p:nvPr/>
        </p:nvSpPr>
        <p:spPr bwMode="auto">
          <a:xfrm>
            <a:off x="0" y="25401"/>
            <a:ext cx="91440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15" tIns="65308" rIns="130615" bIns="65308">
            <a:spAutoFit/>
          </a:bodyPr>
          <a:lstStyle>
            <a:lvl1pPr defTabSz="1306830">
              <a:defRPr>
                <a:solidFill>
                  <a:schemeClr val="tx1"/>
                </a:solidFill>
                <a:latin typeface="Garamond" panose="02020404030301010803" pitchFamily="18" charset="0"/>
              </a:defRPr>
            </a:lvl1pPr>
            <a:lvl2pPr marL="742950" indent="-285750" defTabSz="1306830">
              <a:defRPr>
                <a:solidFill>
                  <a:schemeClr val="tx1"/>
                </a:solidFill>
                <a:latin typeface="Garamond" panose="02020404030301010803" pitchFamily="18" charset="0"/>
              </a:defRPr>
            </a:lvl2pPr>
            <a:lvl3pPr marL="1143000" indent="-228600" defTabSz="1306830">
              <a:defRPr>
                <a:solidFill>
                  <a:schemeClr val="tx1"/>
                </a:solidFill>
                <a:latin typeface="Garamond" panose="02020404030301010803" pitchFamily="18" charset="0"/>
              </a:defRPr>
            </a:lvl3pPr>
            <a:lvl4pPr marL="1600200" indent="-228600" defTabSz="1306830">
              <a:defRPr>
                <a:solidFill>
                  <a:schemeClr val="tx1"/>
                </a:solidFill>
                <a:latin typeface="Garamond" panose="02020404030301010803" pitchFamily="18" charset="0"/>
              </a:defRPr>
            </a:lvl4pPr>
            <a:lvl5pPr marL="2057400" indent="-228600" defTabSz="1306830">
              <a:defRPr>
                <a:solidFill>
                  <a:schemeClr val="tx1"/>
                </a:solidFill>
                <a:latin typeface="Garamond" panose="02020404030301010803" pitchFamily="18" charset="0"/>
              </a:defRPr>
            </a:lvl5pPr>
            <a:lvl6pPr marL="2514600" indent="-228600" defTabSz="1306830" eaLnBrk="0" fontAlgn="base" hangingPunct="0">
              <a:spcBef>
                <a:spcPct val="0"/>
              </a:spcBef>
              <a:spcAft>
                <a:spcPct val="0"/>
              </a:spcAft>
              <a:defRPr>
                <a:solidFill>
                  <a:schemeClr val="tx1"/>
                </a:solidFill>
                <a:latin typeface="Garamond" panose="02020404030301010803" pitchFamily="18" charset="0"/>
              </a:defRPr>
            </a:lvl6pPr>
            <a:lvl7pPr marL="2971800" indent="-228600" defTabSz="1306830" eaLnBrk="0" fontAlgn="base" hangingPunct="0">
              <a:spcBef>
                <a:spcPct val="0"/>
              </a:spcBef>
              <a:spcAft>
                <a:spcPct val="0"/>
              </a:spcAft>
              <a:defRPr>
                <a:solidFill>
                  <a:schemeClr val="tx1"/>
                </a:solidFill>
                <a:latin typeface="Garamond" panose="02020404030301010803" pitchFamily="18" charset="0"/>
              </a:defRPr>
            </a:lvl7pPr>
            <a:lvl8pPr marL="3429000" indent="-228600" defTabSz="1306830" eaLnBrk="0" fontAlgn="base" hangingPunct="0">
              <a:spcBef>
                <a:spcPct val="0"/>
              </a:spcBef>
              <a:spcAft>
                <a:spcPct val="0"/>
              </a:spcAft>
              <a:defRPr>
                <a:solidFill>
                  <a:schemeClr val="tx1"/>
                </a:solidFill>
                <a:latin typeface="Garamond" panose="02020404030301010803" pitchFamily="18" charset="0"/>
              </a:defRPr>
            </a:lvl8pPr>
            <a:lvl9pPr marL="3886200" indent="-228600" defTabSz="130683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n-US" altLang="en-US" sz="3200">
                <a:latin typeface="Times New Roman" panose="02020603050405020304" pitchFamily="18" charset="0"/>
              </a:rPr>
              <a:t>Thứ ba ngày 13 tháng 3 năm 2018 </a:t>
            </a:r>
          </a:p>
          <a:p>
            <a:pPr algn="ctr"/>
            <a:r>
              <a:rPr lang="en-US" altLang="en-US" sz="3200">
                <a:latin typeface="Times New Roman" panose="02020603050405020304" pitchFamily="18" charset="0"/>
              </a:rPr>
              <a:t>Tập làm văn</a:t>
            </a:r>
          </a:p>
          <a:p>
            <a:pPr algn="ctr">
              <a:buFont typeface="Wingdings 2" panose="05020102010507070707" pitchFamily="18" charset="2"/>
              <a:buNone/>
            </a:pPr>
            <a:r>
              <a:rPr lang="en-US" altLang="en-US" sz="3200" b="1">
                <a:latin typeface="Times New Roman" panose="02020603050405020304" pitchFamily="18" charset="0"/>
              </a:rPr>
              <a:t>Ôn tập về tả cây cối</a:t>
            </a:r>
          </a:p>
        </p:txBody>
      </p:sp>
      <p:pic>
        <p:nvPicPr>
          <p:cNvPr id="23556" name="Picture 6" descr="CyM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572" y="152400"/>
            <a:ext cx="6313714"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9"/>
          <p:cNvSpPr txBox="1">
            <a:spLocks noChangeArrowheads="1"/>
          </p:cNvSpPr>
          <p:nvPr/>
        </p:nvSpPr>
        <p:spPr bwMode="auto">
          <a:xfrm>
            <a:off x="0" y="25401"/>
            <a:ext cx="91440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15" tIns="65308" rIns="130615" bIns="65308">
            <a:spAutoFit/>
          </a:bodyPr>
          <a:lstStyle>
            <a:lvl1pPr defTabSz="1306830">
              <a:defRPr>
                <a:solidFill>
                  <a:schemeClr val="tx1"/>
                </a:solidFill>
                <a:latin typeface="Garamond" panose="02020404030301010803" pitchFamily="18" charset="0"/>
              </a:defRPr>
            </a:lvl1pPr>
            <a:lvl2pPr marL="742950" indent="-285750" defTabSz="1306830">
              <a:defRPr>
                <a:solidFill>
                  <a:schemeClr val="tx1"/>
                </a:solidFill>
                <a:latin typeface="Garamond" panose="02020404030301010803" pitchFamily="18" charset="0"/>
              </a:defRPr>
            </a:lvl2pPr>
            <a:lvl3pPr marL="1143000" indent="-228600" defTabSz="1306830">
              <a:defRPr>
                <a:solidFill>
                  <a:schemeClr val="tx1"/>
                </a:solidFill>
                <a:latin typeface="Garamond" panose="02020404030301010803" pitchFamily="18" charset="0"/>
              </a:defRPr>
            </a:lvl3pPr>
            <a:lvl4pPr marL="1600200" indent="-228600" defTabSz="1306830">
              <a:defRPr>
                <a:solidFill>
                  <a:schemeClr val="tx1"/>
                </a:solidFill>
                <a:latin typeface="Garamond" panose="02020404030301010803" pitchFamily="18" charset="0"/>
              </a:defRPr>
            </a:lvl4pPr>
            <a:lvl5pPr marL="2057400" indent="-228600" defTabSz="1306830">
              <a:defRPr>
                <a:solidFill>
                  <a:schemeClr val="tx1"/>
                </a:solidFill>
                <a:latin typeface="Garamond" panose="02020404030301010803" pitchFamily="18" charset="0"/>
              </a:defRPr>
            </a:lvl5pPr>
            <a:lvl6pPr marL="2514600" indent="-228600" defTabSz="1306830" eaLnBrk="0" fontAlgn="base" hangingPunct="0">
              <a:spcBef>
                <a:spcPct val="0"/>
              </a:spcBef>
              <a:spcAft>
                <a:spcPct val="0"/>
              </a:spcAft>
              <a:defRPr>
                <a:solidFill>
                  <a:schemeClr val="tx1"/>
                </a:solidFill>
                <a:latin typeface="Garamond" panose="02020404030301010803" pitchFamily="18" charset="0"/>
              </a:defRPr>
            </a:lvl6pPr>
            <a:lvl7pPr marL="2971800" indent="-228600" defTabSz="1306830" eaLnBrk="0" fontAlgn="base" hangingPunct="0">
              <a:spcBef>
                <a:spcPct val="0"/>
              </a:spcBef>
              <a:spcAft>
                <a:spcPct val="0"/>
              </a:spcAft>
              <a:defRPr>
                <a:solidFill>
                  <a:schemeClr val="tx1"/>
                </a:solidFill>
                <a:latin typeface="Garamond" panose="02020404030301010803" pitchFamily="18" charset="0"/>
              </a:defRPr>
            </a:lvl7pPr>
            <a:lvl8pPr marL="3429000" indent="-228600" defTabSz="1306830" eaLnBrk="0" fontAlgn="base" hangingPunct="0">
              <a:spcBef>
                <a:spcPct val="0"/>
              </a:spcBef>
              <a:spcAft>
                <a:spcPct val="0"/>
              </a:spcAft>
              <a:defRPr>
                <a:solidFill>
                  <a:schemeClr val="tx1"/>
                </a:solidFill>
                <a:latin typeface="Garamond" panose="02020404030301010803" pitchFamily="18" charset="0"/>
              </a:defRPr>
            </a:lvl8pPr>
            <a:lvl9pPr marL="3886200" indent="-228600" defTabSz="130683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n-US" altLang="en-US" sz="3200">
                <a:latin typeface="Times New Roman" panose="02020603050405020304" pitchFamily="18" charset="0"/>
              </a:rPr>
              <a:t>Thứ ba ngày 13 tháng 3 năm 2018 </a:t>
            </a:r>
          </a:p>
          <a:p>
            <a:pPr algn="ctr"/>
            <a:r>
              <a:rPr lang="en-US" altLang="en-US" sz="3200">
                <a:latin typeface="Times New Roman" panose="02020603050405020304" pitchFamily="18" charset="0"/>
              </a:rPr>
              <a:t>Tập làm văn</a:t>
            </a:r>
          </a:p>
          <a:p>
            <a:pPr algn="ctr">
              <a:buFont typeface="Wingdings 2" panose="05020102010507070707" pitchFamily="18" charset="2"/>
              <a:buNone/>
            </a:pPr>
            <a:r>
              <a:rPr lang="en-US" altLang="en-US" sz="3200" b="1">
                <a:latin typeface="Times New Roman" panose="02020603050405020304" pitchFamily="18" charset="0"/>
              </a:rPr>
              <a:t>Ôn tập về tả cây cối</a:t>
            </a:r>
          </a:p>
        </p:txBody>
      </p:sp>
      <p:pic>
        <p:nvPicPr>
          <p:cNvPr id="22532" name="Picture 4" descr="230px-Royal_Poincian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572" y="76200"/>
            <a:ext cx="6313714" cy="665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1013460"/>
            <a:ext cx="9219974"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GB" sz="2800" u="sng" dirty="0" err="1">
                <a:solidFill>
                  <a:srgbClr val="0000FF"/>
                </a:solidFill>
                <a:latin typeface="Arial" panose="020B0604020202020204" pitchFamily="34" charset="0"/>
              </a:rPr>
              <a:t>Viết</a:t>
            </a:r>
            <a:r>
              <a:rPr lang="en-GB" sz="2800" u="sng" dirty="0">
                <a:solidFill>
                  <a:srgbClr val="0000FF"/>
                </a:solidFill>
                <a:latin typeface="Arial" panose="020B0604020202020204" pitchFamily="34" charset="0"/>
              </a:rPr>
              <a:t> </a:t>
            </a:r>
            <a:r>
              <a:rPr lang="en-GB" sz="2800" u="sng" dirty="0" err="1">
                <a:solidFill>
                  <a:srgbClr val="0000FF"/>
                </a:solidFill>
                <a:latin typeface="Arial" panose="020B0604020202020204" pitchFamily="34" charset="0"/>
              </a:rPr>
              <a:t>đoạn</a:t>
            </a:r>
            <a:r>
              <a:rPr lang="en-GB" sz="2800" u="sng" dirty="0">
                <a:solidFill>
                  <a:srgbClr val="0000FF"/>
                </a:solidFill>
                <a:latin typeface="Arial" panose="020B0604020202020204" pitchFamily="34" charset="0"/>
              </a:rPr>
              <a:t> </a:t>
            </a:r>
            <a:r>
              <a:rPr lang="en-GB" sz="2800" u="sng" dirty="0" err="1">
                <a:solidFill>
                  <a:srgbClr val="0000FF"/>
                </a:solidFill>
                <a:latin typeface="Arial" panose="020B0604020202020204" pitchFamily="34" charset="0"/>
              </a:rPr>
              <a:t>văn</a:t>
            </a:r>
            <a:r>
              <a:rPr lang="en-GB" sz="2800" u="sng" dirty="0">
                <a:solidFill>
                  <a:srgbClr val="0000FF"/>
                </a:solidFill>
                <a:latin typeface="Arial" panose="020B0604020202020204" pitchFamily="34" charset="0"/>
              </a:rPr>
              <a:t> </a:t>
            </a:r>
            <a:r>
              <a:rPr lang="en-GB" sz="2800" u="sng" dirty="0" err="1">
                <a:solidFill>
                  <a:srgbClr val="0000FF"/>
                </a:solidFill>
                <a:latin typeface="Arial" panose="020B0604020202020204" pitchFamily="34" charset="0"/>
              </a:rPr>
              <a:t>tả</a:t>
            </a:r>
            <a:r>
              <a:rPr lang="en-GB" sz="2800" u="sng" dirty="0">
                <a:solidFill>
                  <a:srgbClr val="0000FF"/>
                </a:solidFill>
                <a:latin typeface="Arial" panose="020B0604020202020204" pitchFamily="34" charset="0"/>
              </a:rPr>
              <a:t> </a:t>
            </a:r>
            <a:r>
              <a:rPr lang="en-GB" sz="2800" u="sng" dirty="0" err="1">
                <a:solidFill>
                  <a:srgbClr val="0000FF"/>
                </a:solidFill>
                <a:latin typeface="Arial" panose="020B0604020202020204" pitchFamily="34" charset="0"/>
              </a:rPr>
              <a:t>rễ</a:t>
            </a:r>
            <a:r>
              <a:rPr lang="en-GB" sz="2800" u="sng" dirty="0">
                <a:solidFill>
                  <a:srgbClr val="0000FF"/>
                </a:solidFill>
                <a:latin typeface="Arial" panose="020B0604020202020204" pitchFamily="34" charset="0"/>
              </a:rPr>
              <a:t> </a:t>
            </a:r>
            <a:r>
              <a:rPr lang="en-GB" sz="2800" u="sng" dirty="0" err="1">
                <a:solidFill>
                  <a:srgbClr val="0000FF"/>
                </a:solidFill>
                <a:latin typeface="Arial" panose="020B0604020202020204" pitchFamily="34" charset="0"/>
              </a:rPr>
              <a:t>cây</a:t>
            </a:r>
            <a:r>
              <a:rPr lang="en-GB" sz="2800" u="sng" dirty="0">
                <a:solidFill>
                  <a:srgbClr val="0000FF"/>
                </a:solidFill>
                <a:latin typeface="Arial" panose="020B0604020202020204" pitchFamily="34" charset="0"/>
              </a:rPr>
              <a:t> </a:t>
            </a:r>
            <a:r>
              <a:rPr lang="en-GB" sz="2800" u="sng" dirty="0" err="1">
                <a:solidFill>
                  <a:srgbClr val="0000FF"/>
                </a:solidFill>
                <a:latin typeface="Arial" panose="020B0604020202020204" pitchFamily="34" charset="0"/>
              </a:rPr>
              <a:t>bàng</a:t>
            </a:r>
            <a:endParaRPr lang="en-GB" sz="2800" u="sng" dirty="0">
              <a:solidFill>
                <a:srgbClr val="00B0F0"/>
              </a:solidFill>
              <a:latin typeface="Arial" panose="020B0604020202020204" pitchFamily="34" charset="0"/>
            </a:endParaRPr>
          </a:p>
          <a:p>
            <a:endParaRPr lang="en-GB" sz="2800" u="sng" dirty="0">
              <a:solidFill>
                <a:srgbClr val="00B0F0"/>
              </a:solidFill>
              <a:latin typeface="Arial" panose="020B0604020202020204" pitchFamily="34" charset="0"/>
            </a:endParaRPr>
          </a:p>
          <a:p>
            <a:r>
              <a:rPr lang="en-GB" sz="2800" dirty="0">
                <a:solidFill>
                  <a:srgbClr val="00B050"/>
                </a:solidFill>
                <a:latin typeface="Arial" panose="020B0604020202020204" pitchFamily="34" charset="0"/>
              </a:rPr>
              <a:t>(1)</a:t>
            </a:r>
            <a:r>
              <a:rPr lang="en-GB" sz="2800" dirty="0" err="1">
                <a:solidFill>
                  <a:srgbClr val="FF0000"/>
                </a:solidFill>
                <a:latin typeface="Arial" panose="020B0604020202020204" pitchFamily="34" charset="0"/>
              </a:rPr>
              <a:t>Rễ</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cây</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bàng</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mọc</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thành</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chùm</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đâm</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sâu</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xuống</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như</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những</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bàn</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tay</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bám</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chặt</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vào</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lòng</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đất</a:t>
            </a:r>
            <a:r>
              <a:rPr lang="en-GB" sz="2800" dirty="0">
                <a:solidFill>
                  <a:srgbClr val="00B050"/>
                </a:solidFill>
                <a:latin typeface="Arial" panose="020B0604020202020204" pitchFamily="34" charset="0"/>
              </a:rPr>
              <a:t>.(2)</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Những</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chùm</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rễ</a:t>
            </a:r>
            <a:r>
              <a:rPr lang="en-GB" sz="2800" dirty="0">
                <a:solidFill>
                  <a:srgbClr val="FF0000"/>
                </a:solidFill>
                <a:latin typeface="Arial" panose="020B0604020202020204" pitchFamily="34" charset="0"/>
              </a:rPr>
              <a:t> con </a:t>
            </a:r>
            <a:r>
              <a:rPr lang="en-GB" sz="2800" dirty="0" err="1">
                <a:solidFill>
                  <a:srgbClr val="FF0000"/>
                </a:solidFill>
                <a:latin typeface="Arial" panose="020B0604020202020204" pitchFamily="34" charset="0"/>
              </a:rPr>
              <a:t>vươn</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ra</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rất</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xa</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len</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lỏi</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trong</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lòng</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đất</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để</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tìm</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kiếm</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nguồn</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nước</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và</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các</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chất</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dinh</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dưỡng</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để</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nuôi</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cây</a:t>
            </a:r>
            <a:r>
              <a:rPr lang="en-GB" sz="2800" dirty="0">
                <a:solidFill>
                  <a:srgbClr val="00B050"/>
                </a:solidFill>
                <a:latin typeface="Arial" panose="020B0604020202020204" pitchFamily="34" charset="0"/>
              </a:rPr>
              <a:t>.(3)</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Có</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những</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cái</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rễ</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lâu</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năm</a:t>
            </a:r>
            <a:r>
              <a:rPr lang="en-GB" sz="2800" dirty="0">
                <a:solidFill>
                  <a:srgbClr val="FF0000"/>
                </a:solidFill>
                <a:latin typeface="Arial" panose="020B0604020202020204" pitchFamily="34" charset="0"/>
              </a:rPr>
              <a:t>, to </a:t>
            </a:r>
            <a:r>
              <a:rPr lang="en-GB" sz="2800" dirty="0" err="1">
                <a:solidFill>
                  <a:srgbClr val="FF0000"/>
                </a:solidFill>
                <a:latin typeface="Arial" panose="020B0604020202020204" pitchFamily="34" charset="0"/>
              </a:rPr>
              <a:t>bằng</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cánh</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tay</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của</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em</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bé</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trồi</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hẳn</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lên</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mặt</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đất</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tạo</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thành</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những</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hình</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thù</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kì</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quái</a:t>
            </a:r>
            <a:r>
              <a:rPr lang="en-GB" sz="2800" dirty="0">
                <a:solidFill>
                  <a:srgbClr val="FF0000"/>
                </a:solidFill>
                <a:latin typeface="Arial" panose="020B0604020202020204" pitchFamily="34" charset="0"/>
              </a:rPr>
              <a:t>. </a:t>
            </a:r>
            <a:r>
              <a:rPr lang="en-GB" sz="2800" dirty="0">
                <a:solidFill>
                  <a:srgbClr val="00B050"/>
                </a:solidFill>
                <a:latin typeface="Arial" panose="020B0604020202020204" pitchFamily="34" charset="0"/>
              </a:rPr>
              <a:t>(4)</a:t>
            </a:r>
            <a:r>
              <a:rPr lang="en-GB" sz="2800" dirty="0" err="1">
                <a:solidFill>
                  <a:srgbClr val="FF0000"/>
                </a:solidFill>
                <a:latin typeface="Arial" panose="020B0604020202020204" pitchFamily="34" charset="0"/>
              </a:rPr>
              <a:t>Rễ</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cây</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không</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chỉ</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đi</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tìm</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chất</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dinh</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dưỡng</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nuôi</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cây</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mà</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còn</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là</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bộ</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phận</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giữ</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cho</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cây</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có</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thể</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đứng</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thẳng</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tắp</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mà</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không</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nghiêng</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ngả</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mỗi</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khi</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trời</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nổi</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cơn</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mưa</a:t>
            </a:r>
            <a:r>
              <a:rPr lang="en-GB" sz="2800" dirty="0">
                <a:solidFill>
                  <a:srgbClr val="FF0000"/>
                </a:solidFill>
                <a:latin typeface="Arial" panose="020B0604020202020204" pitchFamily="34" charset="0"/>
              </a:rPr>
              <a:t> to, </a:t>
            </a:r>
            <a:r>
              <a:rPr lang="en-GB" sz="2800" dirty="0" err="1">
                <a:solidFill>
                  <a:srgbClr val="FF0000"/>
                </a:solidFill>
                <a:latin typeface="Arial" panose="020B0604020202020204" pitchFamily="34" charset="0"/>
              </a:rPr>
              <a:t>gió</a:t>
            </a:r>
            <a:r>
              <a:rPr lang="en-GB" sz="2800" dirty="0">
                <a:solidFill>
                  <a:srgbClr val="FF0000"/>
                </a:solidFill>
                <a:latin typeface="Arial" panose="020B0604020202020204" pitchFamily="34" charset="0"/>
              </a:rPr>
              <a:t> </a:t>
            </a:r>
            <a:r>
              <a:rPr lang="en-GB" sz="2800" dirty="0" err="1">
                <a:solidFill>
                  <a:srgbClr val="FF0000"/>
                </a:solidFill>
                <a:latin typeface="Arial" panose="020B0604020202020204" pitchFamily="34" charset="0"/>
              </a:rPr>
              <a:t>lớn</a:t>
            </a:r>
            <a:r>
              <a:rPr lang="en-GB" sz="2800" dirty="0">
                <a:solidFill>
                  <a:srgbClr val="FF0000"/>
                </a:solidFill>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811214"/>
            <a:ext cx="9144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GB" sz="3200" u="sng">
                <a:solidFill>
                  <a:srgbClr val="00B050"/>
                </a:solidFill>
                <a:latin typeface="Arial" panose="020B0604020202020204" pitchFamily="34" charset="0"/>
              </a:rPr>
              <a:t>Viết đoạn văn tả thân hoa hồng:</a:t>
            </a:r>
          </a:p>
          <a:p>
            <a:endParaRPr lang="en-GB" sz="3200">
              <a:solidFill>
                <a:srgbClr val="FF0066"/>
              </a:solidFill>
              <a:latin typeface="Arial" panose="020B0604020202020204" pitchFamily="34" charset="0"/>
            </a:endParaRPr>
          </a:p>
          <a:p>
            <a:r>
              <a:rPr lang="en-GB" sz="3200">
                <a:solidFill>
                  <a:srgbClr val="0000FF"/>
                </a:solidFill>
                <a:latin typeface="Arial" panose="020B0604020202020204" pitchFamily="34" charset="0"/>
              </a:rPr>
              <a:t>(1)</a:t>
            </a:r>
            <a:r>
              <a:rPr lang="en-GB" sz="3200">
                <a:solidFill>
                  <a:srgbClr val="FF0066"/>
                </a:solidFill>
                <a:latin typeface="Arial" panose="020B0604020202020204" pitchFamily="34" charset="0"/>
              </a:rPr>
              <a:t>Thân hoa hồng vàng cũng giống như những bông hoa hồng khác</a:t>
            </a:r>
            <a:r>
              <a:rPr lang="en-GB" sz="3200">
                <a:solidFill>
                  <a:srgbClr val="0000FF"/>
                </a:solidFill>
                <a:latin typeface="Arial" panose="020B0604020202020204" pitchFamily="34" charset="0"/>
              </a:rPr>
              <a:t>.(2)</a:t>
            </a:r>
            <a:r>
              <a:rPr lang="en-GB" sz="3200">
                <a:solidFill>
                  <a:srgbClr val="FF0066"/>
                </a:solidFill>
                <a:latin typeface="Arial" panose="020B0604020202020204" pitchFamily="34" charset="0"/>
              </a:rPr>
              <a:t>Nó có một thân nhỏ chỉ to bằng chiếc đũa có màu xanh vô cùng cứng cáp như lâu đài cao xa của nàng công chúa Tóc Mây, đỡ lấy bông hoa xinh đẹp</a:t>
            </a:r>
            <a:r>
              <a:rPr lang="en-GB" sz="3200">
                <a:solidFill>
                  <a:srgbClr val="0000FF"/>
                </a:solidFill>
                <a:latin typeface="Arial" panose="020B0604020202020204" pitchFamily="34" charset="0"/>
              </a:rPr>
              <a:t>.(3)</a:t>
            </a:r>
            <a:r>
              <a:rPr lang="en-GB" sz="3200">
                <a:solidFill>
                  <a:srgbClr val="FF0066"/>
                </a:solidFill>
                <a:latin typeface="Arial" panose="020B0604020202020204" pitchFamily="34" charset="0"/>
              </a:rPr>
              <a:t>Trên thân là những chiếc gai nhỏ sờ vào hơi ram ráp</a:t>
            </a:r>
            <a:r>
              <a:rPr lang="en-GB" sz="3200">
                <a:solidFill>
                  <a:srgbClr val="0000FF"/>
                </a:solidFill>
                <a:latin typeface="Arial" panose="020B0604020202020204" pitchFamily="34" charset="0"/>
              </a:rPr>
              <a:t>.(4)</a:t>
            </a:r>
            <a:r>
              <a:rPr lang="en-GB" sz="3200">
                <a:solidFill>
                  <a:srgbClr val="FF0066"/>
                </a:solidFill>
                <a:latin typeface="Arial" panose="020B0604020202020204" pitchFamily="34" charset="0"/>
              </a:rPr>
              <a:t> Xuất hiện trên đó là vài chiếc gai nhọn giống như những anh chàng dũng sĩ đang bảo vệ các  công chúa hoa hồng vàng của mình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6286" y="381000"/>
            <a:ext cx="9107714"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GB" sz="3200" dirty="0" err="1">
                <a:solidFill>
                  <a:srgbClr val="FF0000"/>
                </a:solidFill>
                <a:latin typeface="Arial" panose="020B0604020202020204" pitchFamily="34" charset="0"/>
              </a:rPr>
              <a:t>Viết</a:t>
            </a:r>
            <a:r>
              <a:rPr lang="en-GB" sz="3200" dirty="0">
                <a:solidFill>
                  <a:srgbClr val="FF0000"/>
                </a:solidFill>
                <a:latin typeface="Arial" panose="020B0604020202020204" pitchFamily="34" charset="0"/>
              </a:rPr>
              <a:t> </a:t>
            </a:r>
            <a:r>
              <a:rPr lang="en-GB" sz="3200" dirty="0" err="1">
                <a:solidFill>
                  <a:srgbClr val="FF0000"/>
                </a:solidFill>
                <a:latin typeface="Arial" panose="020B0604020202020204" pitchFamily="34" charset="0"/>
              </a:rPr>
              <a:t>đoạn</a:t>
            </a:r>
            <a:r>
              <a:rPr lang="en-GB" sz="3200" dirty="0">
                <a:solidFill>
                  <a:srgbClr val="FF0000"/>
                </a:solidFill>
                <a:latin typeface="Arial" panose="020B0604020202020204" pitchFamily="34" charset="0"/>
              </a:rPr>
              <a:t> </a:t>
            </a:r>
            <a:r>
              <a:rPr lang="en-GB" sz="3200" dirty="0" err="1">
                <a:solidFill>
                  <a:srgbClr val="FF0000"/>
                </a:solidFill>
                <a:latin typeface="Arial" panose="020B0604020202020204" pitchFamily="34" charset="0"/>
              </a:rPr>
              <a:t>văn</a:t>
            </a:r>
            <a:r>
              <a:rPr lang="en-GB" sz="3200" dirty="0">
                <a:solidFill>
                  <a:srgbClr val="FF0000"/>
                </a:solidFill>
                <a:latin typeface="Arial" panose="020B0604020202020204" pitchFamily="34" charset="0"/>
              </a:rPr>
              <a:t> </a:t>
            </a:r>
            <a:r>
              <a:rPr lang="en-GB" sz="3200" dirty="0" err="1">
                <a:solidFill>
                  <a:srgbClr val="FF0000"/>
                </a:solidFill>
                <a:latin typeface="Arial" panose="020B0604020202020204" pitchFamily="34" charset="0"/>
              </a:rPr>
              <a:t>tả</a:t>
            </a:r>
            <a:r>
              <a:rPr lang="en-GB" sz="3200" dirty="0">
                <a:solidFill>
                  <a:srgbClr val="FF0000"/>
                </a:solidFill>
                <a:latin typeface="Arial" panose="020B0604020202020204" pitchFamily="34" charset="0"/>
              </a:rPr>
              <a:t> </a:t>
            </a:r>
            <a:r>
              <a:rPr lang="en-GB" sz="3200" dirty="0" err="1">
                <a:solidFill>
                  <a:srgbClr val="FF0000"/>
                </a:solidFill>
                <a:latin typeface="Arial" panose="020B0604020202020204" pitchFamily="34" charset="0"/>
              </a:rPr>
              <a:t>lá</a:t>
            </a:r>
            <a:r>
              <a:rPr lang="en-GB" sz="3200" dirty="0">
                <a:solidFill>
                  <a:srgbClr val="FF0000"/>
                </a:solidFill>
                <a:latin typeface="Arial" panose="020B0604020202020204" pitchFamily="34" charset="0"/>
              </a:rPr>
              <a:t> </a:t>
            </a:r>
            <a:r>
              <a:rPr lang="en-GB" sz="3200" dirty="0" err="1">
                <a:solidFill>
                  <a:srgbClr val="FF0000"/>
                </a:solidFill>
                <a:latin typeface="Arial" panose="020B0604020202020204" pitchFamily="34" charset="0"/>
              </a:rPr>
              <a:t>xoài</a:t>
            </a:r>
            <a:r>
              <a:rPr lang="en-GB" sz="3200" dirty="0">
                <a:solidFill>
                  <a:srgbClr val="FF0000"/>
                </a:solidFill>
                <a:latin typeface="Arial" panose="020B0604020202020204" pitchFamily="34" charset="0"/>
              </a:rPr>
              <a:t>:</a:t>
            </a:r>
          </a:p>
          <a:p>
            <a:pPr algn="ctr"/>
            <a:endParaRPr lang="en-GB" sz="3200" dirty="0">
              <a:solidFill>
                <a:srgbClr val="FF0000"/>
              </a:solidFill>
              <a:latin typeface="Arial" panose="020B0604020202020204" pitchFamily="34" charset="0"/>
            </a:endParaRPr>
          </a:p>
          <a:p>
            <a:r>
              <a:rPr lang="en-GB" sz="2800" dirty="0">
                <a:solidFill>
                  <a:srgbClr val="FF0000"/>
                </a:solidFill>
                <a:latin typeface="Arial" panose="020B0604020202020204" pitchFamily="34" charset="0"/>
              </a:rPr>
              <a:t>(1)</a:t>
            </a:r>
            <a:r>
              <a:rPr lang="en-GB" sz="2800" dirty="0">
                <a:solidFill>
                  <a:srgbClr val="000000"/>
                </a:solidFill>
                <a:latin typeface="Arial" panose="020B0604020202020204" pitchFamily="34" charset="0"/>
              </a:rPr>
              <a:t>Qua </a:t>
            </a:r>
            <a:r>
              <a:rPr lang="en-GB" sz="2800" dirty="0" err="1">
                <a:solidFill>
                  <a:srgbClr val="000000"/>
                </a:solidFill>
                <a:latin typeface="Arial" panose="020B0604020202020204" pitchFamily="34" charset="0"/>
              </a:rPr>
              <a:t>tháng</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giêng</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cành</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lá</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xoài</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trở</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nên</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rườm</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rà</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xanh</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mướt</a:t>
            </a:r>
            <a:r>
              <a:rPr lang="en-GB" sz="2800" dirty="0">
                <a:solidFill>
                  <a:srgbClr val="FF0000"/>
                </a:solidFill>
                <a:latin typeface="Arial" panose="020B0604020202020204" pitchFamily="34" charset="0"/>
              </a:rPr>
              <a:t>.(2) </a:t>
            </a:r>
            <a:r>
              <a:rPr lang="en-GB" sz="2800" dirty="0" err="1">
                <a:solidFill>
                  <a:srgbClr val="000000"/>
                </a:solidFill>
                <a:latin typeface="Arial" panose="020B0604020202020204" pitchFamily="34" charset="0"/>
              </a:rPr>
              <a:t>Lá</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xoài</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cũng</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khá</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đặc</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biệt</a:t>
            </a:r>
            <a:r>
              <a:rPr lang="en-GB" sz="2800" dirty="0">
                <a:solidFill>
                  <a:srgbClr val="000000"/>
                </a:solidFill>
                <a:latin typeface="Arial" panose="020B0604020202020204" pitchFamily="34" charset="0"/>
              </a:rPr>
              <a:t> thon </a:t>
            </a:r>
            <a:r>
              <a:rPr lang="en-GB" sz="2800" dirty="0" err="1">
                <a:solidFill>
                  <a:srgbClr val="000000"/>
                </a:solidFill>
                <a:latin typeface="Arial" panose="020B0604020202020204" pitchFamily="34" charset="0"/>
              </a:rPr>
              <a:t>dài</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một</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mặt</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nhẵn</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bóng</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còn</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mặt</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kia</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mờ</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mờ</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như</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phủ</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phấn</a:t>
            </a:r>
            <a:r>
              <a:rPr lang="en-GB" sz="2800" dirty="0">
                <a:solidFill>
                  <a:srgbClr val="FF0000"/>
                </a:solidFill>
                <a:latin typeface="Arial" panose="020B0604020202020204" pitchFamily="34" charset="0"/>
              </a:rPr>
              <a:t>.(3)</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Gân</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lá</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xoài</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đối</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xứng</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nhau</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nối</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đều</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ra</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hai</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bên</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cuống</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lá</a:t>
            </a:r>
            <a:r>
              <a:rPr lang="en-GB" sz="2800" dirty="0">
                <a:solidFill>
                  <a:srgbClr val="FF0000"/>
                </a:solidFill>
                <a:latin typeface="Arial" panose="020B0604020202020204" pitchFamily="34" charset="0"/>
              </a:rPr>
              <a:t>.(4)</a:t>
            </a:r>
            <a:r>
              <a:rPr lang="en-GB" sz="2800" dirty="0" err="1">
                <a:solidFill>
                  <a:srgbClr val="000000"/>
                </a:solidFill>
                <a:latin typeface="Arial" panose="020B0604020202020204" pitchFamily="34" charset="0"/>
              </a:rPr>
              <a:t>Gân</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lá</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có</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màu</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xanh</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rêu</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chúng</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không</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xanh</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mướt</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như</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phiến</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lá</a:t>
            </a:r>
            <a:r>
              <a:rPr lang="en-GB" sz="2800" dirty="0">
                <a:solidFill>
                  <a:srgbClr val="000000"/>
                </a:solidFill>
                <a:latin typeface="Arial" panose="020B0604020202020204" pitchFamily="34" charset="0"/>
              </a:rPr>
              <a:t>. </a:t>
            </a:r>
            <a:r>
              <a:rPr lang="en-GB" sz="2800" dirty="0">
                <a:solidFill>
                  <a:srgbClr val="FF0000"/>
                </a:solidFill>
                <a:latin typeface="Arial" panose="020B0604020202020204" pitchFamily="34" charset="0"/>
              </a:rPr>
              <a:t>(5)</a:t>
            </a:r>
            <a:r>
              <a:rPr lang="en-GB" sz="2800" dirty="0" err="1">
                <a:solidFill>
                  <a:srgbClr val="000000"/>
                </a:solidFill>
                <a:latin typeface="Arial" panose="020B0604020202020204" pitchFamily="34" charset="0"/>
              </a:rPr>
              <a:t>Vò</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nhẹ</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lá</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xoài</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em</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ngửi</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thấy</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mùi</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xoài</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chua</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chua</a:t>
            </a:r>
            <a:r>
              <a:rPr lang="en-GB" sz="2800" dirty="0">
                <a:solidFill>
                  <a:srgbClr val="000000"/>
                </a:solidFill>
                <a:latin typeface="Arial" panose="020B0604020202020204" pitchFamily="34" charset="0"/>
              </a:rPr>
              <a:t>, man </a:t>
            </a:r>
            <a:r>
              <a:rPr lang="en-GB" sz="2800" dirty="0" err="1">
                <a:solidFill>
                  <a:srgbClr val="000000"/>
                </a:solidFill>
                <a:latin typeface="Arial" panose="020B0604020202020204" pitchFamily="34" charset="0"/>
              </a:rPr>
              <a:t>mát</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như</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mùi</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quả</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xoài</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xanh</a:t>
            </a:r>
            <a:r>
              <a:rPr lang="en-GB" sz="2800" dirty="0">
                <a:solidFill>
                  <a:srgbClr val="000000"/>
                </a:solidFill>
                <a:latin typeface="Arial" panose="020B0604020202020204" pitchFamily="34" charset="0"/>
              </a:rPr>
              <a:t> non</a:t>
            </a:r>
            <a:r>
              <a:rPr lang="en-GB" sz="2800" dirty="0">
                <a:solidFill>
                  <a:srgbClr val="FF0000"/>
                </a:solidFill>
                <a:latin typeface="Arial" panose="020B0604020202020204" pitchFamily="34" charset="0"/>
              </a:rPr>
              <a:t>.(6)</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Lá</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xoài</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rụng</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xuống</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gốc</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vào</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tháng</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mười</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một</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tháng</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chạp</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âm</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lịch</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rồi</a:t>
            </a:r>
            <a:r>
              <a:rPr lang="en-GB" sz="2800" dirty="0">
                <a:solidFill>
                  <a:srgbClr val="000000"/>
                </a:solidFill>
                <a:latin typeface="Arial" panose="020B0604020202020204" pitchFamily="34" charset="0"/>
              </a:rPr>
              <a:t> qua </a:t>
            </a:r>
            <a:r>
              <a:rPr lang="en-GB" sz="2800" dirty="0" err="1">
                <a:solidFill>
                  <a:srgbClr val="000000"/>
                </a:solidFill>
                <a:latin typeface="Arial" panose="020B0604020202020204" pitchFamily="34" charset="0"/>
              </a:rPr>
              <a:t>tháng</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giêng</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xoài</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ra</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hoa</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trắng</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cành</a:t>
            </a:r>
            <a:r>
              <a:rPr lang="en-GB" sz="2800" dirty="0">
                <a:solidFill>
                  <a:srgbClr val="000000"/>
                </a:solidFill>
                <a:latin typeface="Arial" panose="020B0604020202020204" pitchFamily="34" charset="0"/>
              </a:rPr>
              <a:t>. </a:t>
            </a:r>
            <a:r>
              <a:rPr lang="en-GB" sz="2800" dirty="0">
                <a:solidFill>
                  <a:srgbClr val="FF0000"/>
                </a:solidFill>
                <a:latin typeface="Arial" panose="020B0604020202020204" pitchFamily="34" charset="0"/>
              </a:rPr>
              <a:t>(7</a:t>
            </a:r>
            <a:r>
              <a:rPr lang="en-GB" sz="2800" dirty="0">
                <a:solidFill>
                  <a:srgbClr val="000000"/>
                </a:solidFill>
                <a:latin typeface="Arial" panose="020B0604020202020204" pitchFamily="34" charset="0"/>
              </a:rPr>
              <a:t>)</a:t>
            </a:r>
            <a:r>
              <a:rPr lang="en-GB" sz="2800" dirty="0" err="1">
                <a:solidFill>
                  <a:srgbClr val="000000"/>
                </a:solidFill>
                <a:latin typeface="Arial" panose="020B0604020202020204" pitchFamily="34" charset="0"/>
              </a:rPr>
              <a:t>Trong</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vòm</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lá</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xanh</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mướt</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hoa</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xoài</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dọn</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mình</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đón</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quả</a:t>
            </a:r>
            <a:r>
              <a:rPr lang="en-GB" sz="2800" dirty="0">
                <a:solidFill>
                  <a:srgbClr val="FF0000"/>
                </a:solidFill>
                <a:latin typeface="Arial" panose="020B0604020202020204" pitchFamily="34" charset="0"/>
              </a:rPr>
              <a:t>.(8)</a:t>
            </a:r>
            <a:r>
              <a:rPr lang="en-GB" sz="2800" dirty="0" err="1">
                <a:solidFill>
                  <a:srgbClr val="000000"/>
                </a:solidFill>
                <a:latin typeface="Arial" panose="020B0604020202020204" pitchFamily="34" charset="0"/>
              </a:rPr>
              <a:t>Tháng</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năm</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tháng</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sáu</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nhìn</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lên</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cành</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em</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thấy</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quả</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xoài</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lớn</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lên</a:t>
            </a:r>
            <a:r>
              <a:rPr lang="en-GB" sz="2800" dirty="0">
                <a:solidFill>
                  <a:srgbClr val="000000"/>
                </a:solidFill>
                <a:latin typeface="Arial" panose="020B0604020202020204" pitchFamily="34" charset="0"/>
              </a:rPr>
              <a:t>, to </a:t>
            </a:r>
            <a:r>
              <a:rPr lang="en-GB" sz="2800" dirty="0" err="1">
                <a:solidFill>
                  <a:srgbClr val="000000"/>
                </a:solidFill>
                <a:latin typeface="Arial" panose="020B0604020202020204" pitchFamily="34" charset="0"/>
              </a:rPr>
              <a:t>trái</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lúc</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lũi</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chen</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nhau</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trong</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vòm</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lá</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xanh</a:t>
            </a:r>
            <a:r>
              <a:rPr lang="en-GB" sz="2800" dirty="0">
                <a:solidFill>
                  <a:srgbClr val="000000"/>
                </a:solidFill>
                <a:latin typeface="Arial" panose="020B0604020202020204" pitchFamily="34" charset="0"/>
              </a:rPr>
              <a:t> </a:t>
            </a:r>
            <a:r>
              <a:rPr lang="en-GB" sz="2800" dirty="0" err="1">
                <a:solidFill>
                  <a:srgbClr val="000000"/>
                </a:solidFill>
                <a:latin typeface="Arial" panose="020B0604020202020204" pitchFamily="34" charset="0"/>
              </a:rPr>
              <a:t>biếc</a:t>
            </a:r>
            <a:r>
              <a:rPr lang="en-GB" sz="2800" dirty="0">
                <a:solidFill>
                  <a:srgbClr val="000000"/>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80">
                                          <p:stCondLst>
                                            <p:cond delay="0"/>
                                          </p:stCondLst>
                                        </p:cTn>
                                        <p:tgtEl>
                                          <p:spTgt spid="2">
                                            <p:txEl>
                                              <p:pRg st="2" end="2"/>
                                            </p:txEl>
                                          </p:spTgt>
                                        </p:tgtEl>
                                      </p:cBhvr>
                                    </p:animEffect>
                                    <p:anim calcmode="lin" valueType="num">
                                      <p:cBhvr>
                                        <p:cTn id="13"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xEl>
                                              <p:pRg st="2" end="2"/>
                                            </p:txEl>
                                          </p:spTgt>
                                        </p:tgtEl>
                                      </p:cBhvr>
                                      <p:to x="100000" y="60000"/>
                                    </p:animScale>
                                    <p:animScale>
                                      <p:cBhvr>
                                        <p:cTn id="19" dur="166" decel="50000">
                                          <p:stCondLst>
                                            <p:cond delay="676"/>
                                          </p:stCondLst>
                                        </p:cTn>
                                        <p:tgtEl>
                                          <p:spTgt spid="2">
                                            <p:txEl>
                                              <p:pRg st="2" end="2"/>
                                            </p:txEl>
                                          </p:spTgt>
                                        </p:tgtEl>
                                      </p:cBhvr>
                                      <p:to x="100000" y="100000"/>
                                    </p:animScale>
                                    <p:animScale>
                                      <p:cBhvr>
                                        <p:cTn id="20" dur="26">
                                          <p:stCondLst>
                                            <p:cond delay="1312"/>
                                          </p:stCondLst>
                                        </p:cTn>
                                        <p:tgtEl>
                                          <p:spTgt spid="2">
                                            <p:txEl>
                                              <p:pRg st="2" end="2"/>
                                            </p:txEl>
                                          </p:spTgt>
                                        </p:tgtEl>
                                      </p:cBhvr>
                                      <p:to x="100000" y="80000"/>
                                    </p:animScale>
                                    <p:animScale>
                                      <p:cBhvr>
                                        <p:cTn id="21" dur="166" decel="50000">
                                          <p:stCondLst>
                                            <p:cond delay="1338"/>
                                          </p:stCondLst>
                                        </p:cTn>
                                        <p:tgtEl>
                                          <p:spTgt spid="2">
                                            <p:txEl>
                                              <p:pRg st="2" end="2"/>
                                            </p:txEl>
                                          </p:spTgt>
                                        </p:tgtEl>
                                      </p:cBhvr>
                                      <p:to x="100000" y="100000"/>
                                    </p:animScale>
                                    <p:animScale>
                                      <p:cBhvr>
                                        <p:cTn id="22" dur="26">
                                          <p:stCondLst>
                                            <p:cond delay="1642"/>
                                          </p:stCondLst>
                                        </p:cTn>
                                        <p:tgtEl>
                                          <p:spTgt spid="2">
                                            <p:txEl>
                                              <p:pRg st="2" end="2"/>
                                            </p:txEl>
                                          </p:spTgt>
                                        </p:tgtEl>
                                      </p:cBhvr>
                                      <p:to x="100000" y="90000"/>
                                    </p:animScale>
                                    <p:animScale>
                                      <p:cBhvr>
                                        <p:cTn id="23" dur="166" decel="50000">
                                          <p:stCondLst>
                                            <p:cond delay="1668"/>
                                          </p:stCondLst>
                                        </p:cTn>
                                        <p:tgtEl>
                                          <p:spTgt spid="2">
                                            <p:txEl>
                                              <p:pRg st="2" end="2"/>
                                            </p:txEl>
                                          </p:spTgt>
                                        </p:tgtEl>
                                      </p:cBhvr>
                                      <p:to x="100000" y="100000"/>
                                    </p:animScale>
                                    <p:animScale>
                                      <p:cBhvr>
                                        <p:cTn id="24" dur="26">
                                          <p:stCondLst>
                                            <p:cond delay="1808"/>
                                          </p:stCondLst>
                                        </p:cTn>
                                        <p:tgtEl>
                                          <p:spTgt spid="2">
                                            <p:txEl>
                                              <p:pRg st="2" end="2"/>
                                            </p:txEl>
                                          </p:spTgt>
                                        </p:tgtEl>
                                      </p:cBhvr>
                                      <p:to x="100000" y="95000"/>
                                    </p:animScale>
                                    <p:animScale>
                                      <p:cBhvr>
                                        <p:cTn id="25"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9054" y="609600"/>
            <a:ext cx="899092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GB" sz="3200" u="sng" dirty="0" err="1">
                <a:solidFill>
                  <a:srgbClr val="FF9900"/>
                </a:solidFill>
                <a:latin typeface="Arial" panose="020B0604020202020204" pitchFamily="34" charset="0"/>
              </a:rPr>
              <a:t>Viết</a:t>
            </a:r>
            <a:r>
              <a:rPr lang="en-GB" sz="3200" u="sng" dirty="0">
                <a:solidFill>
                  <a:srgbClr val="FF9900"/>
                </a:solidFill>
                <a:latin typeface="Arial" panose="020B0604020202020204" pitchFamily="34" charset="0"/>
              </a:rPr>
              <a:t> </a:t>
            </a:r>
            <a:r>
              <a:rPr lang="en-GB" sz="3200" u="sng" dirty="0" err="1">
                <a:solidFill>
                  <a:srgbClr val="FF9900"/>
                </a:solidFill>
                <a:latin typeface="Arial" panose="020B0604020202020204" pitchFamily="34" charset="0"/>
              </a:rPr>
              <a:t>đoạn</a:t>
            </a:r>
            <a:r>
              <a:rPr lang="en-GB" sz="3200" u="sng" dirty="0">
                <a:solidFill>
                  <a:srgbClr val="FF9900"/>
                </a:solidFill>
                <a:latin typeface="Arial" panose="020B0604020202020204" pitchFamily="34" charset="0"/>
              </a:rPr>
              <a:t> </a:t>
            </a:r>
            <a:r>
              <a:rPr lang="en-GB" sz="3200" u="sng" dirty="0" err="1">
                <a:solidFill>
                  <a:srgbClr val="FF9900"/>
                </a:solidFill>
                <a:latin typeface="Arial" panose="020B0604020202020204" pitchFamily="34" charset="0"/>
              </a:rPr>
              <a:t>văn</a:t>
            </a:r>
            <a:r>
              <a:rPr lang="en-GB" sz="3200" u="sng" dirty="0">
                <a:solidFill>
                  <a:srgbClr val="FF9900"/>
                </a:solidFill>
                <a:latin typeface="Arial" panose="020B0604020202020204" pitchFamily="34" charset="0"/>
              </a:rPr>
              <a:t> </a:t>
            </a:r>
            <a:r>
              <a:rPr lang="en-GB" sz="3200" u="sng" dirty="0" err="1">
                <a:solidFill>
                  <a:srgbClr val="FF9900"/>
                </a:solidFill>
                <a:latin typeface="Arial" panose="020B0604020202020204" pitchFamily="34" charset="0"/>
              </a:rPr>
              <a:t>tả</a:t>
            </a:r>
            <a:r>
              <a:rPr lang="en-GB" sz="3200" u="sng" dirty="0">
                <a:solidFill>
                  <a:srgbClr val="FF9900"/>
                </a:solidFill>
                <a:latin typeface="Arial" panose="020B0604020202020204" pitchFamily="34" charset="0"/>
              </a:rPr>
              <a:t> </a:t>
            </a:r>
            <a:r>
              <a:rPr lang="en-GB" sz="3200" u="sng" dirty="0" err="1">
                <a:solidFill>
                  <a:srgbClr val="FF9900"/>
                </a:solidFill>
                <a:latin typeface="Arial" panose="020B0604020202020204" pitchFamily="34" charset="0"/>
              </a:rPr>
              <a:t>quả</a:t>
            </a:r>
            <a:r>
              <a:rPr lang="en-GB" sz="3200" u="sng" dirty="0">
                <a:solidFill>
                  <a:srgbClr val="FF9900"/>
                </a:solidFill>
                <a:latin typeface="Arial" panose="020B0604020202020204" pitchFamily="34" charset="0"/>
              </a:rPr>
              <a:t> </a:t>
            </a:r>
            <a:r>
              <a:rPr lang="en-GB" sz="3200" u="sng" dirty="0" err="1">
                <a:solidFill>
                  <a:srgbClr val="FF9900"/>
                </a:solidFill>
                <a:latin typeface="Arial" panose="020B0604020202020204" pitchFamily="34" charset="0"/>
              </a:rPr>
              <a:t>đào</a:t>
            </a:r>
            <a:r>
              <a:rPr lang="en-GB" sz="3200" u="sng" dirty="0">
                <a:solidFill>
                  <a:srgbClr val="FF9900"/>
                </a:solidFill>
                <a:latin typeface="Arial" panose="020B0604020202020204" pitchFamily="34" charset="0"/>
              </a:rPr>
              <a:t>:</a:t>
            </a:r>
          </a:p>
          <a:p>
            <a:endParaRPr lang="en-GB" sz="3200" u="sng" dirty="0">
              <a:solidFill>
                <a:srgbClr val="FF0000"/>
              </a:solidFill>
              <a:latin typeface="Arial" panose="020B0604020202020204" pitchFamily="34" charset="0"/>
            </a:endParaRPr>
          </a:p>
          <a:p>
            <a:r>
              <a:rPr lang="en-GB" sz="3200" dirty="0">
                <a:solidFill>
                  <a:srgbClr val="0000FF"/>
                </a:solidFill>
                <a:latin typeface="Arial" panose="020B0604020202020204" pitchFamily="34" charset="0"/>
              </a:rPr>
              <a:t>(1)</a:t>
            </a:r>
            <a:r>
              <a:rPr lang="en-GB" sz="3200" dirty="0" err="1">
                <a:solidFill>
                  <a:srgbClr val="FF0066"/>
                </a:solidFill>
                <a:latin typeface="Arial" panose="020B0604020202020204" pitchFamily="34" charset="0"/>
              </a:rPr>
              <a:t>Những</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quả</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đào</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vừa</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chín</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trên</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cây</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đào</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nhà</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bác</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Lê</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trông</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thật</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thích</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mắt</a:t>
            </a:r>
            <a:r>
              <a:rPr lang="en-GB" sz="3200" dirty="0">
                <a:solidFill>
                  <a:srgbClr val="0000FF"/>
                </a:solidFill>
                <a:latin typeface="Arial" panose="020B0604020202020204" pitchFamily="34" charset="0"/>
              </a:rPr>
              <a:t>.(2)</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Quả</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bầu</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bĩnh</a:t>
            </a:r>
            <a:r>
              <a:rPr lang="en-GB" sz="3200" dirty="0">
                <a:solidFill>
                  <a:srgbClr val="FF0066"/>
                </a:solidFill>
                <a:latin typeface="Arial" panose="020B0604020202020204" pitchFamily="34" charset="0"/>
              </a:rPr>
              <a:t>, to </a:t>
            </a:r>
            <a:r>
              <a:rPr lang="en-GB" sz="3200" dirty="0" err="1">
                <a:solidFill>
                  <a:srgbClr val="FF0066"/>
                </a:solidFill>
                <a:latin typeface="Arial" panose="020B0604020202020204" pitchFamily="34" charset="0"/>
              </a:rPr>
              <a:t>bằng</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nắm</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tay</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đứa</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trẻ</a:t>
            </a:r>
            <a:r>
              <a:rPr lang="en-GB" sz="3200" dirty="0">
                <a:solidFill>
                  <a:srgbClr val="0000FF"/>
                </a:solidFill>
                <a:latin typeface="Arial" panose="020B0604020202020204" pitchFamily="34" charset="0"/>
              </a:rPr>
              <a:t>.(3)</a:t>
            </a:r>
            <a:r>
              <a:rPr lang="en-GB" sz="3200" dirty="0" err="1">
                <a:solidFill>
                  <a:srgbClr val="FF0066"/>
                </a:solidFill>
                <a:latin typeface="Arial" panose="020B0604020202020204" pitchFamily="34" charset="0"/>
              </a:rPr>
              <a:t>Vỏ</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hồng</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thẫm</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pha</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lẫn</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sắc</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vàng</a:t>
            </a:r>
            <a:r>
              <a:rPr lang="en-GB" sz="3200" dirty="0">
                <a:solidFill>
                  <a:srgbClr val="0000FF"/>
                </a:solidFill>
                <a:latin typeface="Arial" panose="020B0604020202020204" pitchFamily="34" charset="0"/>
              </a:rPr>
              <a:t>.(4)</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Một</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lớp</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lông</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tơ</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mịn</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màng</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phủ</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trên</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bề</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mặt</a:t>
            </a:r>
            <a:r>
              <a:rPr lang="en-GB" sz="3200" dirty="0">
                <a:solidFill>
                  <a:srgbClr val="0000FF"/>
                </a:solidFill>
                <a:latin typeface="Arial" panose="020B0604020202020204" pitchFamily="34" charset="0"/>
              </a:rPr>
              <a:t>.(5) </a:t>
            </a:r>
            <a:r>
              <a:rPr lang="en-GB" sz="3200" dirty="0" err="1">
                <a:solidFill>
                  <a:srgbClr val="FF0066"/>
                </a:solidFill>
                <a:latin typeface="Arial" panose="020B0604020202020204" pitchFamily="34" charset="0"/>
              </a:rPr>
              <a:t>Khi</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cắn</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vào</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mới</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biết</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cùi</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đào</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rất</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dày</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mọng</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nước</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ngọt</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lịm</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và</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thơm</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một</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vị</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thơm</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ngát</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rất</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đặc</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biệt</a:t>
            </a:r>
            <a:r>
              <a:rPr lang="en-GB" sz="3200" dirty="0">
                <a:solidFill>
                  <a:srgbClr val="0000FF"/>
                </a:solidFill>
                <a:latin typeface="Arial" panose="020B0604020202020204" pitchFamily="34" charset="0"/>
              </a:rPr>
              <a:t>.(6)</a:t>
            </a:r>
            <a:r>
              <a:rPr lang="en-GB" sz="3200" dirty="0" err="1">
                <a:solidFill>
                  <a:srgbClr val="FF0066"/>
                </a:solidFill>
                <a:latin typeface="Arial" panose="020B0604020202020204" pitchFamily="34" charset="0"/>
              </a:rPr>
              <a:t>Em</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vốn</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không</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thích</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ăn</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đào</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vì</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cho</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rằng</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đó</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chỉ</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là</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thứ</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quả</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đẹp</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mã</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giờ</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mới</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hiểu</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đào</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ngon</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biết</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chừng</a:t>
            </a:r>
            <a:r>
              <a:rPr lang="en-GB" sz="3200" dirty="0">
                <a:solidFill>
                  <a:srgbClr val="FF0066"/>
                </a:solidFill>
                <a:latin typeface="Arial" panose="020B0604020202020204" pitchFamily="34" charset="0"/>
              </a:rPr>
              <a:t> </a:t>
            </a:r>
            <a:r>
              <a:rPr lang="en-GB" sz="3200" dirty="0" err="1">
                <a:solidFill>
                  <a:srgbClr val="FF0066"/>
                </a:solidFill>
                <a:latin typeface="Arial" panose="020B0604020202020204" pitchFamily="34" charset="0"/>
              </a:rPr>
              <a:t>nào</a:t>
            </a:r>
            <a:r>
              <a:rPr lang="en-GB" sz="3200" dirty="0">
                <a:solidFill>
                  <a:srgbClr val="FF0066"/>
                </a:solidFill>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190500" y="1143000"/>
            <a:ext cx="8763000" cy="4216539"/>
          </a:xfrm>
          <a:prstGeom prst="rect">
            <a:avLst/>
          </a:prstGeom>
          <a:solidFill>
            <a:srgbClr val="FFFAD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2800" b="1" dirty="0" err="1">
                <a:solidFill>
                  <a:srgbClr val="FF0000"/>
                </a:solidFill>
                <a:latin typeface="Times New Roman" panose="02020603050405020304" pitchFamily="18" charset="0"/>
              </a:rPr>
              <a:t>Cấu</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tạo</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bài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văn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cây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cối</a:t>
            </a:r>
            <a:r>
              <a:rPr lang="en-US" altLang="en-US" sz="2800" b="1" dirty="0">
                <a:latin typeface="Times New Roman" panose="02020603050405020304" pitchFamily="18" charset="0"/>
              </a:rPr>
              <a:t> </a:t>
            </a:r>
          </a:p>
          <a:p>
            <a:pPr algn="just" eaLnBrk="1" hangingPunct="1"/>
            <a:r>
              <a:rPr lang="en-US" altLang="en-US" sz="2400" b="1" i="1" u="sng" dirty="0">
                <a:solidFill>
                  <a:srgbClr val="0070C0"/>
                </a:solidFill>
                <a:latin typeface="Times New Roman" panose="02020603050405020304" pitchFamily="18" charset="0"/>
              </a:rPr>
              <a:t>I. </a:t>
            </a:r>
            <a:r>
              <a:rPr lang="en-US" altLang="en-US" sz="2400" b="1" i="1" u="sng" dirty="0" err="1">
                <a:solidFill>
                  <a:srgbClr val="0070C0"/>
                </a:solidFill>
                <a:latin typeface="Times New Roman" panose="02020603050405020304" pitchFamily="18" charset="0"/>
              </a:rPr>
              <a:t>Mở</a:t>
            </a:r>
            <a:r>
              <a:rPr lang="en-US" altLang="en-US" sz="2400" b="1" i="1" u="sng" dirty="0">
                <a:solidFill>
                  <a:srgbClr val="0070C0"/>
                </a:solidFill>
                <a:latin typeface="Times New Roman" panose="02020603050405020304" pitchFamily="18" charset="0"/>
              </a:rPr>
              <a:t> </a:t>
            </a:r>
            <a:r>
              <a:rPr lang="en-US" altLang="en-US" sz="2400" b="1" i="1" u="sng" dirty="0" err="1">
                <a:solidFill>
                  <a:srgbClr val="0070C0"/>
                </a:solidFill>
                <a:latin typeface="Times New Roman" panose="02020603050405020304" pitchFamily="18" charset="0"/>
              </a:rPr>
              <a:t>bài</a:t>
            </a:r>
            <a:r>
              <a:rPr lang="en-US" altLang="en-US" sz="2400" b="1" i="1" dirty="0">
                <a:solidFill>
                  <a:srgbClr val="0070C0"/>
                </a:solidFill>
                <a:latin typeface="Times New Roman" panose="02020603050405020304" pitchFamily="18" charset="0"/>
              </a:rPr>
              <a:t> : </a:t>
            </a:r>
          </a:p>
          <a:p>
            <a:pPr algn="just" eaLnBrk="1" hangingPunct="1"/>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Giới</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thiệu</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cây</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sẽ</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tả</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cây</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được</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trồng</a:t>
            </a:r>
            <a:r>
              <a:rPr lang="en-US" altLang="en-US" sz="2400" b="1" i="1" dirty="0">
                <a:solidFill>
                  <a:srgbClr val="0070C0"/>
                </a:solidFill>
                <a:latin typeface="Times New Roman" panose="02020603050405020304" pitchFamily="18" charset="0"/>
              </a:rPr>
              <a:t> ở </a:t>
            </a:r>
            <a:r>
              <a:rPr lang="en-US" altLang="en-US" sz="2400" b="1" i="1" dirty="0" err="1">
                <a:solidFill>
                  <a:srgbClr val="0070C0"/>
                </a:solidFill>
                <a:latin typeface="Times New Roman" panose="02020603050405020304" pitchFamily="18" charset="0"/>
              </a:rPr>
              <a:t>đâu</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Thuộc</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loại</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cây</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gì</a:t>
            </a:r>
            <a:r>
              <a:rPr lang="en-US" altLang="en-US" sz="2400" b="1" i="1" dirty="0">
                <a:solidFill>
                  <a:srgbClr val="0070C0"/>
                </a:solidFill>
                <a:latin typeface="Times New Roman" panose="02020603050405020304" pitchFamily="18" charset="0"/>
              </a:rPr>
              <a:t> ?)</a:t>
            </a:r>
          </a:p>
          <a:p>
            <a:pPr algn="just" eaLnBrk="1" hangingPunct="1"/>
            <a:r>
              <a:rPr lang="en-US" altLang="en-US" sz="2400" b="1" i="1" u="sng" dirty="0" err="1">
                <a:solidFill>
                  <a:srgbClr val="0070C0"/>
                </a:solidFill>
                <a:latin typeface="Times New Roman" panose="02020603050405020304" pitchFamily="18" charset="0"/>
              </a:rPr>
              <a:t>II.Thân</a:t>
            </a:r>
            <a:r>
              <a:rPr lang="en-US" altLang="en-US" sz="2400" b="1" i="1" u="sng" dirty="0">
                <a:solidFill>
                  <a:srgbClr val="0070C0"/>
                </a:solidFill>
                <a:latin typeface="Times New Roman" panose="02020603050405020304" pitchFamily="18" charset="0"/>
              </a:rPr>
              <a:t> </a:t>
            </a:r>
            <a:r>
              <a:rPr lang="en-US" altLang="en-US" sz="2400" b="1" i="1" u="sng" dirty="0" err="1">
                <a:solidFill>
                  <a:srgbClr val="0070C0"/>
                </a:solidFill>
                <a:latin typeface="Times New Roman" panose="02020603050405020304" pitchFamily="18" charset="0"/>
              </a:rPr>
              <a:t>bài</a:t>
            </a:r>
            <a:r>
              <a:rPr lang="en-US" altLang="en-US" sz="2400" b="1" i="1" u="sng" dirty="0">
                <a:solidFill>
                  <a:srgbClr val="0070C0"/>
                </a:solidFill>
                <a:latin typeface="Times New Roman" panose="02020603050405020304" pitchFamily="18" charset="0"/>
              </a:rPr>
              <a:t> :</a:t>
            </a:r>
          </a:p>
          <a:p>
            <a:pPr algn="just" eaLnBrk="1" hangingPunct="1"/>
            <a:r>
              <a:rPr lang="en-US" altLang="en-US" sz="2400" b="1" i="1" dirty="0" err="1">
                <a:solidFill>
                  <a:srgbClr val="0070C0"/>
                </a:solidFill>
                <a:latin typeface="Times New Roman" panose="02020603050405020304" pitchFamily="18" charset="0"/>
              </a:rPr>
              <a:t>a.Tả</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bao</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quát</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Hình</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dáng</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của</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cây</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khi</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nhìn</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từ</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xa</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Lúc</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đến</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gần</a:t>
            </a:r>
            <a:r>
              <a:rPr lang="en-US" altLang="en-US" sz="2400" b="1" i="1" dirty="0">
                <a:solidFill>
                  <a:srgbClr val="0070C0"/>
                </a:solidFill>
                <a:latin typeface="Times New Roman" panose="02020603050405020304" pitchFamily="18" charset="0"/>
              </a:rPr>
              <a:t> ?</a:t>
            </a:r>
          </a:p>
          <a:p>
            <a:pPr algn="just" eaLnBrk="1" hangingPunct="1"/>
            <a:r>
              <a:rPr lang="en-US" altLang="en-US" sz="2400" b="1" i="1" dirty="0" err="1">
                <a:solidFill>
                  <a:srgbClr val="0070C0"/>
                </a:solidFill>
                <a:latin typeface="Times New Roman" panose="02020603050405020304" pitchFamily="18" charset="0"/>
              </a:rPr>
              <a:t>b.Tả</a:t>
            </a:r>
            <a:r>
              <a:rPr lang="en-US" altLang="en-US" sz="2400" b="1" i="1" dirty="0">
                <a:solidFill>
                  <a:srgbClr val="0070C0"/>
                </a:solidFill>
                <a:latin typeface="Times New Roman" panose="02020603050405020304" pitchFamily="18" charset="0"/>
              </a:rPr>
              <a:t> chi </a:t>
            </a:r>
            <a:r>
              <a:rPr lang="en-US" altLang="en-US" sz="2400" b="1" i="1" dirty="0" err="1">
                <a:solidFill>
                  <a:srgbClr val="0070C0"/>
                </a:solidFill>
                <a:latin typeface="Times New Roman" panose="02020603050405020304" pitchFamily="18" charset="0"/>
              </a:rPr>
              <a:t>tiết</a:t>
            </a:r>
            <a:r>
              <a:rPr lang="en-US" altLang="en-US" sz="2400" b="1" i="1" dirty="0">
                <a:solidFill>
                  <a:srgbClr val="0070C0"/>
                </a:solidFill>
                <a:latin typeface="Times New Roman" panose="02020603050405020304" pitchFamily="18" charset="0"/>
              </a:rPr>
              <a:t> : </a:t>
            </a:r>
          </a:p>
          <a:p>
            <a:pPr algn="just" eaLnBrk="1" hangingPunct="1"/>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Gốc</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rễ</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thân</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cành</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nhánh</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tán</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cây</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lá</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hoa</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quả</a:t>
            </a:r>
            <a:r>
              <a:rPr lang="en-US" altLang="en-US" sz="2400" b="1" i="1" dirty="0">
                <a:solidFill>
                  <a:srgbClr val="0070C0"/>
                </a:solidFill>
                <a:latin typeface="Times New Roman" panose="02020603050405020304" pitchFamily="18" charset="0"/>
              </a:rPr>
              <a:t>.</a:t>
            </a:r>
          </a:p>
          <a:p>
            <a:pPr algn="just" eaLnBrk="1" hangingPunct="1"/>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Sự</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phát</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triển</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của</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cây</a:t>
            </a:r>
            <a:r>
              <a:rPr lang="en-US" altLang="en-US" sz="2400" b="1" i="1" dirty="0">
                <a:solidFill>
                  <a:srgbClr val="0070C0"/>
                </a:solidFill>
                <a:latin typeface="Times New Roman" panose="02020603050405020304" pitchFamily="18" charset="0"/>
              </a:rPr>
              <a:t>.</a:t>
            </a:r>
          </a:p>
          <a:p>
            <a:pPr algn="just" eaLnBrk="1" hangingPunct="1"/>
            <a:r>
              <a:rPr lang="en-US" altLang="en-US" sz="2400" b="1" i="1" dirty="0">
                <a:solidFill>
                  <a:srgbClr val="0070C0"/>
                </a:solidFill>
                <a:latin typeface="Times New Roman" panose="02020603050405020304" pitchFamily="18" charset="0"/>
              </a:rPr>
              <a:t>*</a:t>
            </a:r>
            <a:r>
              <a:rPr lang="en-US" altLang="en-US" sz="2400" b="1" i="1" dirty="0" err="1">
                <a:solidFill>
                  <a:srgbClr val="0070C0"/>
                </a:solidFill>
                <a:latin typeface="Times New Roman" panose="02020603050405020304" pitchFamily="18" charset="0"/>
              </a:rPr>
              <a:t>Cảnh</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vật</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xung</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quanh</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tác</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động</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đến</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cây</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nắng</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gió</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khí</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hậu</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chim</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chóc</a:t>
            </a:r>
            <a:r>
              <a:rPr lang="en-US" altLang="en-US" sz="2400" b="1" i="1" dirty="0">
                <a:solidFill>
                  <a:srgbClr val="0070C0"/>
                </a:solidFill>
                <a:latin typeface="Times New Roman" panose="02020603050405020304" pitchFamily="18" charset="0"/>
              </a:rPr>
              <a:t>, con </a:t>
            </a:r>
            <a:r>
              <a:rPr lang="en-US" altLang="en-US" sz="2400" b="1" i="1" dirty="0" err="1">
                <a:solidFill>
                  <a:srgbClr val="0070C0"/>
                </a:solidFill>
                <a:latin typeface="Times New Roman" panose="02020603050405020304" pitchFamily="18" charset="0"/>
              </a:rPr>
              <a:t>người</a:t>
            </a:r>
            <a:r>
              <a:rPr lang="en-US" altLang="en-US" sz="2400" b="1" i="1" dirty="0">
                <a:solidFill>
                  <a:srgbClr val="0070C0"/>
                </a:solidFill>
                <a:latin typeface="Times New Roman" panose="02020603050405020304" pitchFamily="18" charset="0"/>
              </a:rPr>
              <a:t>....</a:t>
            </a:r>
          </a:p>
          <a:p>
            <a:pPr algn="just" eaLnBrk="1" hangingPunct="1"/>
            <a:r>
              <a:rPr lang="en-US" altLang="en-US" sz="2400" b="1" i="1" u="sng" dirty="0">
                <a:solidFill>
                  <a:srgbClr val="0070C0"/>
                </a:solidFill>
                <a:latin typeface="Times New Roman" panose="02020603050405020304" pitchFamily="18" charset="0"/>
              </a:rPr>
              <a:t>III. </a:t>
            </a:r>
            <a:r>
              <a:rPr lang="en-US" altLang="en-US" sz="2400" b="1" i="1" u="sng" dirty="0" err="1">
                <a:solidFill>
                  <a:srgbClr val="0070C0"/>
                </a:solidFill>
                <a:latin typeface="Times New Roman" panose="02020603050405020304" pitchFamily="18" charset="0"/>
              </a:rPr>
              <a:t>Kết</a:t>
            </a:r>
            <a:r>
              <a:rPr lang="en-US" altLang="en-US" sz="2400" b="1" i="1" u="sng" dirty="0">
                <a:solidFill>
                  <a:srgbClr val="0070C0"/>
                </a:solidFill>
                <a:latin typeface="Times New Roman" panose="02020603050405020304" pitchFamily="18" charset="0"/>
              </a:rPr>
              <a:t> </a:t>
            </a:r>
            <a:r>
              <a:rPr lang="en-US" altLang="en-US" sz="2400" b="1" i="1" u="sng" dirty="0" err="1">
                <a:solidFill>
                  <a:srgbClr val="0070C0"/>
                </a:solidFill>
                <a:latin typeface="Times New Roman" panose="02020603050405020304" pitchFamily="18" charset="0"/>
              </a:rPr>
              <a:t>bài</a:t>
            </a:r>
            <a:r>
              <a:rPr lang="en-US" altLang="en-US" sz="2400" b="1" i="1" dirty="0">
                <a:solidFill>
                  <a:srgbClr val="0070C0"/>
                </a:solidFill>
                <a:latin typeface="Times New Roman" panose="02020603050405020304" pitchFamily="18" charset="0"/>
              </a:rPr>
              <a:t> : </a:t>
            </a:r>
            <a:r>
              <a:rPr lang="en-US" altLang="en-US" sz="2400" b="1" i="1" dirty="0" err="1">
                <a:solidFill>
                  <a:srgbClr val="0070C0"/>
                </a:solidFill>
                <a:latin typeface="Times New Roman" panose="02020603050405020304" pitchFamily="18" charset="0"/>
              </a:rPr>
              <a:t>Nêu</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lợi</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ích</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của</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cây</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tình</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cảm</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của</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người</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tả</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về</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cây</a:t>
            </a:r>
            <a:r>
              <a:rPr lang="en-US" altLang="en-US" sz="2400" b="1" i="1" dirty="0">
                <a:solidFill>
                  <a:srgbClr val="0070C0"/>
                </a:solidFill>
                <a:latin typeface="Times New Roman" panose="02020603050405020304" pitchFamily="18" charset="0"/>
              </a:rPr>
              <a:t>.</a:t>
            </a:r>
            <a:endParaRPr lang="en-US" altLang="en-US" sz="2400" b="1" i="1" dirty="0">
              <a:latin typeface="Times New Roman" panose="02020603050405020304" pitchFamily="18" charset="0"/>
            </a:endParaRPr>
          </a:p>
        </p:txBody>
      </p:sp>
    </p:spTree>
    <p:extLst>
      <p:ext uri="{BB962C8B-B14F-4D97-AF65-F5344CB8AC3E}">
        <p14:creationId xmlns:p14="http://schemas.microsoft.com/office/powerpoint/2010/main" val="115529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698" name="Group 19"/>
          <p:cNvGrpSpPr/>
          <p:nvPr/>
        </p:nvGrpSpPr>
        <p:grpSpPr bwMode="auto">
          <a:xfrm>
            <a:off x="0" y="0"/>
            <a:ext cx="9144000" cy="6858000"/>
            <a:chOff x="0" y="0"/>
            <a:chExt cx="9216" cy="5184"/>
          </a:xfrm>
        </p:grpSpPr>
        <p:pic>
          <p:nvPicPr>
            <p:cNvPr id="157704"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5"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6"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7"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p:cNvSpPr>
            <a:spLocks noChangeArrowheads="1"/>
          </p:cNvSpPr>
          <p:nvPr/>
        </p:nvSpPr>
        <p:spPr bwMode="auto">
          <a:xfrm>
            <a:off x="1553301" y="1888490"/>
            <a:ext cx="51111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b="1" dirty="0">
                <a:latin typeface="Times New Roman" panose="02020603050405020304" pitchFamily="18" charset="0"/>
              </a:rPr>
              <a:t>Tả một loài cây mà em yêu thích</a:t>
            </a:r>
            <a:endParaRPr lang="en-US" sz="2800" dirty="0"/>
          </a:p>
        </p:txBody>
      </p:sp>
      <p:sp>
        <p:nvSpPr>
          <p:cNvPr id="5" name="Rectangle 4"/>
          <p:cNvSpPr>
            <a:spLocks noChangeArrowheads="1"/>
          </p:cNvSpPr>
          <p:nvPr/>
        </p:nvSpPr>
        <p:spPr bwMode="auto">
          <a:xfrm>
            <a:off x="76291" y="2666683"/>
            <a:ext cx="87085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Chọn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cách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miêu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tả</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từ</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khái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quát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rồi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tả</a:t>
            </a:r>
            <a:r>
              <a:rPr lang="en-US" altLang="en-US" sz="2800" b="1" dirty="0">
                <a:latin typeface="Times New Roman" panose="02020603050405020304" pitchFamily="18" charset="0"/>
              </a:rPr>
              <a:t> chi </a:t>
            </a:r>
            <a:r>
              <a:rPr lang="en-US" altLang="en-US" sz="2800" b="1" dirty="0" err="1">
                <a:latin typeface="Times New Roman" panose="02020603050405020304" pitchFamily="18" charset="0"/>
              </a:rPr>
              <a:t>tiết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hoặc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tả</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sự</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biến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đổi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của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cây</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đó</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theo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gian</a:t>
            </a:r>
            <a:r>
              <a:rPr lang="en-US" altLang="en-US" sz="2800" b="1" dirty="0">
                <a:latin typeface="Times New Roman" panose="02020603050405020304" pitchFamily="18" charset="0"/>
              </a:rPr>
              <a:t>.</a:t>
            </a:r>
            <a:endParaRPr lang="en-US" sz="2800" dirty="0"/>
          </a:p>
        </p:txBody>
      </p:sp>
      <p:sp>
        <p:nvSpPr>
          <p:cNvPr id="6" name="Rectangle 5"/>
          <p:cNvSpPr>
            <a:spLocks noChangeArrowheads="1"/>
          </p:cNvSpPr>
          <p:nvPr/>
        </p:nvSpPr>
        <p:spPr bwMode="auto">
          <a:xfrm>
            <a:off x="163286" y="3733801"/>
            <a:ext cx="876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Chú</a:t>
            </a:r>
            <a:r>
              <a:rPr lang="en-US" altLang="en-US" sz="2800" b="1" i="1" dirty="0">
                <a:latin typeface="Times New Roman" panose="02020603050405020304" pitchFamily="18" charset="0"/>
              </a:rPr>
              <a:t> ý </a:t>
            </a:r>
            <a:r>
              <a:rPr lang="en-US" altLang="en-US" sz="2800" b="1" i="1" dirty="0" err="1">
                <a:latin typeface="Times New Roman" panose="02020603050405020304" pitchFamily="18" charset="0"/>
              </a:rPr>
              <a:t>dùng</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các</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biện</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pháp</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tu</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từ</a:t>
            </a:r>
            <a:r>
              <a:rPr lang="en-US" altLang="en-US" sz="2800" b="1" i="1" dirty="0">
                <a:latin typeface="Times New Roman" panose="02020603050405020304" pitchFamily="18" charset="0"/>
              </a:rPr>
              <a:t> so </a:t>
            </a:r>
            <a:r>
              <a:rPr lang="en-US" altLang="en-US" sz="2800" b="1" i="1" dirty="0" err="1">
                <a:latin typeface="Times New Roman" panose="02020603050405020304" pitchFamily="18" charset="0"/>
              </a:rPr>
              <a:t>sánh</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nhân</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hóa</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khi</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miêu</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tả</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để</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bài</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văn</a:t>
            </a:r>
            <a:r>
              <a:rPr lang="en-US" altLang="en-US" sz="2800" b="1" i="1" dirty="0">
                <a:latin typeface="Times New Roman" panose="02020603050405020304" pitchFamily="18" charset="0"/>
              </a:rPr>
              <a:t> hay </a:t>
            </a:r>
            <a:r>
              <a:rPr lang="en-US" altLang="en-US" sz="2800" b="1" i="1" dirty="0" err="1">
                <a:latin typeface="Times New Roman" panose="02020603050405020304" pitchFamily="18" charset="0"/>
              </a:rPr>
              <a:t>và</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sinh</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động</a:t>
            </a:r>
            <a:r>
              <a:rPr lang="en-US" altLang="en-US" sz="2800" b="1" i="1" dirty="0">
                <a:latin typeface="Times New Roman" panose="02020603050405020304" pitchFamily="18" charset="0"/>
              </a:rPr>
              <a:t>.</a:t>
            </a:r>
            <a:endParaRPr lang="vi-VN" altLang="en-US" sz="2800" i="1" dirty="0"/>
          </a:p>
        </p:txBody>
      </p:sp>
      <p:sp>
        <p:nvSpPr>
          <p:cNvPr id="7" name="Rectangle 6"/>
          <p:cNvSpPr>
            <a:spLocks noChangeArrowheads="1"/>
          </p:cNvSpPr>
          <p:nvPr/>
        </p:nvSpPr>
        <p:spPr bwMode="auto">
          <a:xfrm>
            <a:off x="163195" y="4876800"/>
            <a:ext cx="856488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en-US" altLang="en-US" sz="3200" b="1" i="1" dirty="0" err="1">
                <a:latin typeface="Times New Roman" panose="02020603050405020304" pitchFamily="18" charset="0"/>
              </a:rPr>
              <a:t>Bài</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văn</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phải</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đủ</a:t>
            </a:r>
            <a:r>
              <a:rPr lang="en-US" altLang="en-US" sz="3200" b="1" i="1" dirty="0">
                <a:latin typeface="Times New Roman" panose="02020603050405020304" pitchFamily="18" charset="0"/>
              </a:rPr>
              <a:t> 3 </a:t>
            </a:r>
            <a:r>
              <a:rPr lang="en-US" altLang="en-US" sz="3200" b="1" i="1" dirty="0" err="1">
                <a:latin typeface="Times New Roman" panose="02020603050405020304" pitchFamily="18" charset="0"/>
              </a:rPr>
              <a:t>phần</a:t>
            </a:r>
            <a:r>
              <a:rPr lang="en-US" altLang="en-US" sz="3200" b="1" i="1" dirty="0">
                <a:latin typeface="Times New Roman" panose="02020603050405020304" pitchFamily="18" charset="0"/>
              </a:rPr>
              <a:t>:  - </a:t>
            </a:r>
            <a:r>
              <a:rPr lang="en-US" altLang="en-US" sz="3200" b="1" i="1" dirty="0" err="1">
                <a:latin typeface="Times New Roman" panose="02020603050405020304" pitchFamily="18" charset="0"/>
              </a:rPr>
              <a:t>Mở</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bài</a:t>
            </a:r>
            <a:r>
              <a:rPr lang="en-US" altLang="en-US" sz="3200" b="1" i="1" dirty="0">
                <a:latin typeface="Times New Roman" panose="02020603050405020304" pitchFamily="18" charset="0"/>
              </a:rPr>
              <a:t>.</a:t>
            </a:r>
          </a:p>
          <a:p>
            <a:pPr algn="just" eaLnBrk="1" hangingPunct="1"/>
            <a:r>
              <a:rPr lang="en-US" altLang="en-US" sz="3200" b="1" i="1" dirty="0">
                <a:latin typeface="Times New Roman" panose="02020603050405020304" pitchFamily="18" charset="0"/>
              </a:rPr>
              <a:t>                                         - </a:t>
            </a:r>
            <a:r>
              <a:rPr lang="en-US" altLang="en-US" sz="3200" b="1" i="1" dirty="0" err="1">
                <a:latin typeface="Times New Roman" panose="02020603050405020304" pitchFamily="18" charset="0"/>
              </a:rPr>
              <a:t>Thân</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bài</a:t>
            </a:r>
            <a:r>
              <a:rPr lang="en-US" altLang="en-US" sz="3200" b="1" i="1" dirty="0">
                <a:latin typeface="Times New Roman" panose="02020603050405020304" pitchFamily="18" charset="0"/>
              </a:rPr>
              <a:t>.</a:t>
            </a:r>
          </a:p>
          <a:p>
            <a:pPr algn="just" eaLnBrk="1" hangingPunct="1"/>
            <a:r>
              <a:rPr lang="en-US" altLang="en-US" sz="3200" b="1" i="1" dirty="0">
                <a:latin typeface="Times New Roman" panose="02020603050405020304" pitchFamily="18" charset="0"/>
              </a:rPr>
              <a:t>                                          - </a:t>
            </a:r>
            <a:r>
              <a:rPr lang="en-US" altLang="en-US" sz="3200" b="1" i="1" dirty="0" err="1">
                <a:latin typeface="Times New Roman" panose="02020603050405020304" pitchFamily="18" charset="0"/>
              </a:rPr>
              <a:t>Kết</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bài</a:t>
            </a:r>
            <a:r>
              <a:rPr lang="en-US" altLang="en-US" sz="3200" b="1" i="1" dirty="0">
                <a:latin typeface="Times New Roman" panose="02020603050405020304" pitchFamily="18" charset="0"/>
              </a:rPr>
              <a:t>.</a:t>
            </a:r>
            <a:endParaRPr lang="vi-VN" altLang="en-US" sz="3200" i="1" dirty="0"/>
          </a:p>
        </p:txBody>
      </p:sp>
      <p:sp>
        <p:nvSpPr>
          <p:cNvPr id="13" name="Rectangle 12"/>
          <p:cNvSpPr/>
          <p:nvPr/>
        </p:nvSpPr>
        <p:spPr>
          <a:xfrm>
            <a:off x="381077" y="1912288"/>
            <a:ext cx="1172134" cy="521970"/>
          </a:xfrm>
          <a:prstGeom prst="rect">
            <a:avLst/>
          </a:prstGeom>
          <a:solidFill>
            <a:schemeClr val="accent1">
              <a:lumMod val="20000"/>
              <a:lumOff val="80000"/>
            </a:schemeClr>
          </a:solidFill>
        </p:spPr>
        <p:txBody>
          <a:bodyPr wrap="square">
            <a:spAutoFit/>
          </a:bodyPr>
          <a:lstStyle/>
          <a:p>
            <a:r>
              <a:rPr lang="en-US" altLang="en-US" sz="2800" b="1" u="sng" dirty="0" err="1">
                <a:latin typeface="Times New Roman" panose="02020603050405020304" pitchFamily="18" charset="0"/>
              </a:rPr>
              <a:t>Bài</a:t>
            </a:r>
            <a:r>
              <a:rPr lang="en-US" altLang="en-US" sz="2800" b="1" u="sng" dirty="0">
                <a:latin typeface="Times New Roman" panose="02020603050405020304" pitchFamily="18" charset="0"/>
              </a:rPr>
              <a:t> 3</a:t>
            </a:r>
            <a:r>
              <a:rPr lang="en-US" altLang="en-US" sz="2800" b="1" dirty="0">
                <a:latin typeface="Times New Roman" panose="02020603050405020304" pitchFamily="18" charset="0"/>
              </a:rPr>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163286" y="1676400"/>
            <a:ext cx="8763000" cy="4216539"/>
          </a:xfrm>
          <a:prstGeom prst="rect">
            <a:avLst/>
          </a:prstGeom>
          <a:solidFill>
            <a:srgbClr val="FFFAD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2800" b="1" dirty="0" err="1">
                <a:solidFill>
                  <a:srgbClr val="FF0000"/>
                </a:solidFill>
                <a:latin typeface="Times New Roman" panose="02020603050405020304" pitchFamily="18" charset="0"/>
              </a:rPr>
              <a:t>Cấu</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tạo</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bài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văn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cây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cối</a:t>
            </a:r>
            <a:r>
              <a:rPr lang="en-US" altLang="en-US" sz="2800" b="1" dirty="0">
                <a:latin typeface="Times New Roman" panose="02020603050405020304" pitchFamily="18" charset="0"/>
              </a:rPr>
              <a:t> </a:t>
            </a:r>
          </a:p>
          <a:p>
            <a:pPr algn="just" eaLnBrk="1" hangingPunct="1"/>
            <a:r>
              <a:rPr lang="en-US" altLang="en-US" sz="2400" b="1" i="1" u="sng" dirty="0">
                <a:solidFill>
                  <a:srgbClr val="0070C0"/>
                </a:solidFill>
                <a:latin typeface="Times New Roman" panose="02020603050405020304" pitchFamily="18" charset="0"/>
              </a:rPr>
              <a:t>I. </a:t>
            </a:r>
            <a:r>
              <a:rPr lang="en-US" altLang="en-US" sz="2400" b="1" i="1" u="sng" dirty="0" err="1">
                <a:solidFill>
                  <a:srgbClr val="0070C0"/>
                </a:solidFill>
                <a:latin typeface="Times New Roman" panose="02020603050405020304" pitchFamily="18" charset="0"/>
              </a:rPr>
              <a:t>Mở</a:t>
            </a:r>
            <a:r>
              <a:rPr lang="en-US" altLang="en-US" sz="2400" b="1" i="1" u="sng" dirty="0">
                <a:solidFill>
                  <a:srgbClr val="0070C0"/>
                </a:solidFill>
                <a:latin typeface="Times New Roman" panose="02020603050405020304" pitchFamily="18" charset="0"/>
              </a:rPr>
              <a:t> </a:t>
            </a:r>
            <a:r>
              <a:rPr lang="en-US" altLang="en-US" sz="2400" b="1" i="1" u="sng" dirty="0" err="1">
                <a:solidFill>
                  <a:srgbClr val="0070C0"/>
                </a:solidFill>
                <a:latin typeface="Times New Roman" panose="02020603050405020304" pitchFamily="18" charset="0"/>
              </a:rPr>
              <a:t>bài</a:t>
            </a:r>
            <a:r>
              <a:rPr lang="en-US" altLang="en-US" sz="2400" b="1" i="1" dirty="0">
                <a:solidFill>
                  <a:srgbClr val="0070C0"/>
                </a:solidFill>
                <a:latin typeface="Times New Roman" panose="02020603050405020304" pitchFamily="18" charset="0"/>
              </a:rPr>
              <a:t> : </a:t>
            </a:r>
          </a:p>
          <a:p>
            <a:pPr algn="just" eaLnBrk="1" hangingPunct="1"/>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Giới</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thiệu</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cây</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sẽ</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tả</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cây</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được</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trồng</a:t>
            </a:r>
            <a:r>
              <a:rPr lang="en-US" altLang="en-US" sz="2400" b="1" i="1" dirty="0">
                <a:solidFill>
                  <a:srgbClr val="0070C0"/>
                </a:solidFill>
                <a:latin typeface="Times New Roman" panose="02020603050405020304" pitchFamily="18" charset="0"/>
              </a:rPr>
              <a:t> ở </a:t>
            </a:r>
            <a:r>
              <a:rPr lang="en-US" altLang="en-US" sz="2400" b="1" i="1" dirty="0" err="1">
                <a:solidFill>
                  <a:srgbClr val="0070C0"/>
                </a:solidFill>
                <a:latin typeface="Times New Roman" panose="02020603050405020304" pitchFamily="18" charset="0"/>
              </a:rPr>
              <a:t>đâu</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Thuộc</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loại</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cây</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gì</a:t>
            </a:r>
            <a:r>
              <a:rPr lang="en-US" altLang="en-US" sz="2400" b="1" i="1" dirty="0">
                <a:solidFill>
                  <a:srgbClr val="0070C0"/>
                </a:solidFill>
                <a:latin typeface="Times New Roman" panose="02020603050405020304" pitchFamily="18" charset="0"/>
              </a:rPr>
              <a:t> ?)</a:t>
            </a:r>
          </a:p>
          <a:p>
            <a:pPr algn="just" eaLnBrk="1" hangingPunct="1"/>
            <a:r>
              <a:rPr lang="en-US" altLang="en-US" sz="2400" b="1" i="1" u="sng" dirty="0" err="1">
                <a:solidFill>
                  <a:srgbClr val="0070C0"/>
                </a:solidFill>
                <a:latin typeface="Times New Roman" panose="02020603050405020304" pitchFamily="18" charset="0"/>
              </a:rPr>
              <a:t>II.Thân</a:t>
            </a:r>
            <a:r>
              <a:rPr lang="en-US" altLang="en-US" sz="2400" b="1" i="1" u="sng" dirty="0">
                <a:solidFill>
                  <a:srgbClr val="0070C0"/>
                </a:solidFill>
                <a:latin typeface="Times New Roman" panose="02020603050405020304" pitchFamily="18" charset="0"/>
              </a:rPr>
              <a:t> </a:t>
            </a:r>
            <a:r>
              <a:rPr lang="en-US" altLang="en-US" sz="2400" b="1" i="1" u="sng" dirty="0" err="1">
                <a:solidFill>
                  <a:srgbClr val="0070C0"/>
                </a:solidFill>
                <a:latin typeface="Times New Roman" panose="02020603050405020304" pitchFamily="18" charset="0"/>
              </a:rPr>
              <a:t>bài</a:t>
            </a:r>
            <a:r>
              <a:rPr lang="en-US" altLang="en-US" sz="2400" b="1" i="1" u="sng" dirty="0">
                <a:solidFill>
                  <a:srgbClr val="0070C0"/>
                </a:solidFill>
                <a:latin typeface="Times New Roman" panose="02020603050405020304" pitchFamily="18" charset="0"/>
              </a:rPr>
              <a:t> :</a:t>
            </a:r>
          </a:p>
          <a:p>
            <a:pPr algn="just" eaLnBrk="1" hangingPunct="1"/>
            <a:r>
              <a:rPr lang="en-US" altLang="en-US" sz="2400" b="1" i="1" dirty="0" err="1">
                <a:solidFill>
                  <a:srgbClr val="0070C0"/>
                </a:solidFill>
                <a:latin typeface="Times New Roman" panose="02020603050405020304" pitchFamily="18" charset="0"/>
              </a:rPr>
              <a:t>a.Tả</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bao</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quát</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Hình</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dáng</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của</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cây</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khi</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nhìn</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từ</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xa</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Lúc</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đến</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gần</a:t>
            </a:r>
            <a:r>
              <a:rPr lang="en-US" altLang="en-US" sz="2400" b="1" i="1" dirty="0">
                <a:solidFill>
                  <a:srgbClr val="0070C0"/>
                </a:solidFill>
                <a:latin typeface="Times New Roman" panose="02020603050405020304" pitchFamily="18" charset="0"/>
              </a:rPr>
              <a:t> ?</a:t>
            </a:r>
          </a:p>
          <a:p>
            <a:pPr algn="just" eaLnBrk="1" hangingPunct="1"/>
            <a:r>
              <a:rPr lang="en-US" altLang="en-US" sz="2400" b="1" i="1" dirty="0" err="1">
                <a:solidFill>
                  <a:srgbClr val="0070C0"/>
                </a:solidFill>
                <a:latin typeface="Times New Roman" panose="02020603050405020304" pitchFamily="18" charset="0"/>
              </a:rPr>
              <a:t>b.Tả</a:t>
            </a:r>
            <a:r>
              <a:rPr lang="en-US" altLang="en-US" sz="2400" b="1" i="1" dirty="0">
                <a:solidFill>
                  <a:srgbClr val="0070C0"/>
                </a:solidFill>
                <a:latin typeface="Times New Roman" panose="02020603050405020304" pitchFamily="18" charset="0"/>
              </a:rPr>
              <a:t> chi </a:t>
            </a:r>
            <a:r>
              <a:rPr lang="en-US" altLang="en-US" sz="2400" b="1" i="1" dirty="0" err="1">
                <a:solidFill>
                  <a:srgbClr val="0070C0"/>
                </a:solidFill>
                <a:latin typeface="Times New Roman" panose="02020603050405020304" pitchFamily="18" charset="0"/>
              </a:rPr>
              <a:t>tiết</a:t>
            </a:r>
            <a:r>
              <a:rPr lang="en-US" altLang="en-US" sz="2400" b="1" i="1" dirty="0">
                <a:solidFill>
                  <a:srgbClr val="0070C0"/>
                </a:solidFill>
                <a:latin typeface="Times New Roman" panose="02020603050405020304" pitchFamily="18" charset="0"/>
              </a:rPr>
              <a:t> : </a:t>
            </a:r>
          </a:p>
          <a:p>
            <a:pPr algn="just" eaLnBrk="1" hangingPunct="1"/>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Gốc</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rễ</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thân</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cành</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nhánh</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tán</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cây</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lá</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hoa</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quả</a:t>
            </a:r>
            <a:r>
              <a:rPr lang="en-US" altLang="en-US" sz="2400" b="1" i="1" dirty="0">
                <a:solidFill>
                  <a:srgbClr val="0070C0"/>
                </a:solidFill>
                <a:latin typeface="Times New Roman" panose="02020603050405020304" pitchFamily="18" charset="0"/>
              </a:rPr>
              <a:t>.</a:t>
            </a:r>
          </a:p>
          <a:p>
            <a:pPr algn="just" eaLnBrk="1" hangingPunct="1"/>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Sự</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phát</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triển</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của</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cây</a:t>
            </a:r>
            <a:r>
              <a:rPr lang="en-US" altLang="en-US" sz="2400" b="1" i="1" dirty="0">
                <a:solidFill>
                  <a:srgbClr val="0070C0"/>
                </a:solidFill>
                <a:latin typeface="Times New Roman" panose="02020603050405020304" pitchFamily="18" charset="0"/>
              </a:rPr>
              <a:t>.</a:t>
            </a:r>
          </a:p>
          <a:p>
            <a:pPr algn="just" eaLnBrk="1" hangingPunct="1"/>
            <a:r>
              <a:rPr lang="en-US" altLang="en-US" sz="2400" b="1" i="1" dirty="0">
                <a:solidFill>
                  <a:srgbClr val="0070C0"/>
                </a:solidFill>
                <a:latin typeface="Times New Roman" panose="02020603050405020304" pitchFamily="18" charset="0"/>
              </a:rPr>
              <a:t>*</a:t>
            </a:r>
            <a:r>
              <a:rPr lang="en-US" altLang="en-US" sz="2400" b="1" i="1" dirty="0" err="1">
                <a:solidFill>
                  <a:srgbClr val="0070C0"/>
                </a:solidFill>
                <a:latin typeface="Times New Roman" panose="02020603050405020304" pitchFamily="18" charset="0"/>
              </a:rPr>
              <a:t>Cảnh</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vật</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xung</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quanh</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tác</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động</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đến</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cây</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nắng</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gió</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khí</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hậu</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chim</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chóc</a:t>
            </a:r>
            <a:r>
              <a:rPr lang="en-US" altLang="en-US" sz="2400" b="1" i="1" dirty="0">
                <a:solidFill>
                  <a:srgbClr val="0070C0"/>
                </a:solidFill>
                <a:latin typeface="Times New Roman" panose="02020603050405020304" pitchFamily="18" charset="0"/>
              </a:rPr>
              <a:t>, con </a:t>
            </a:r>
            <a:r>
              <a:rPr lang="en-US" altLang="en-US" sz="2400" b="1" i="1" dirty="0" err="1">
                <a:solidFill>
                  <a:srgbClr val="0070C0"/>
                </a:solidFill>
                <a:latin typeface="Times New Roman" panose="02020603050405020304" pitchFamily="18" charset="0"/>
              </a:rPr>
              <a:t>người</a:t>
            </a:r>
            <a:r>
              <a:rPr lang="en-US" altLang="en-US" sz="2400" b="1" i="1" dirty="0">
                <a:solidFill>
                  <a:srgbClr val="0070C0"/>
                </a:solidFill>
                <a:latin typeface="Times New Roman" panose="02020603050405020304" pitchFamily="18" charset="0"/>
              </a:rPr>
              <a:t>....</a:t>
            </a:r>
          </a:p>
          <a:p>
            <a:pPr algn="just" eaLnBrk="1" hangingPunct="1"/>
            <a:r>
              <a:rPr lang="en-US" altLang="en-US" sz="2400" b="1" i="1" u="sng" dirty="0">
                <a:solidFill>
                  <a:srgbClr val="0070C0"/>
                </a:solidFill>
                <a:latin typeface="Times New Roman" panose="02020603050405020304" pitchFamily="18" charset="0"/>
              </a:rPr>
              <a:t>III. </a:t>
            </a:r>
            <a:r>
              <a:rPr lang="en-US" altLang="en-US" sz="2400" b="1" i="1" u="sng" dirty="0" err="1">
                <a:solidFill>
                  <a:srgbClr val="0070C0"/>
                </a:solidFill>
                <a:latin typeface="Times New Roman" panose="02020603050405020304" pitchFamily="18" charset="0"/>
              </a:rPr>
              <a:t>Kết</a:t>
            </a:r>
            <a:r>
              <a:rPr lang="en-US" altLang="en-US" sz="2400" b="1" i="1" u="sng" dirty="0">
                <a:solidFill>
                  <a:srgbClr val="0070C0"/>
                </a:solidFill>
                <a:latin typeface="Times New Roman" panose="02020603050405020304" pitchFamily="18" charset="0"/>
              </a:rPr>
              <a:t> </a:t>
            </a:r>
            <a:r>
              <a:rPr lang="en-US" altLang="en-US" sz="2400" b="1" i="1" u="sng" dirty="0" err="1">
                <a:solidFill>
                  <a:srgbClr val="0070C0"/>
                </a:solidFill>
                <a:latin typeface="Times New Roman" panose="02020603050405020304" pitchFamily="18" charset="0"/>
              </a:rPr>
              <a:t>bài</a:t>
            </a:r>
            <a:r>
              <a:rPr lang="en-US" altLang="en-US" sz="2400" b="1" i="1" dirty="0">
                <a:solidFill>
                  <a:srgbClr val="0070C0"/>
                </a:solidFill>
                <a:latin typeface="Times New Roman" panose="02020603050405020304" pitchFamily="18" charset="0"/>
              </a:rPr>
              <a:t> : </a:t>
            </a:r>
            <a:r>
              <a:rPr lang="en-US" altLang="en-US" sz="2400" b="1" i="1" dirty="0" err="1">
                <a:solidFill>
                  <a:srgbClr val="0070C0"/>
                </a:solidFill>
                <a:latin typeface="Times New Roman" panose="02020603050405020304" pitchFamily="18" charset="0"/>
              </a:rPr>
              <a:t>Nêu</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lợi</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ích</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của</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cây</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tình</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cảm</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của</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người</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tả</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về</a:t>
            </a:r>
            <a:r>
              <a:rPr lang="en-US" altLang="en-US" sz="2400" b="1" i="1" dirty="0">
                <a:solidFill>
                  <a:srgbClr val="0070C0"/>
                </a:solidFill>
                <a:latin typeface="Times New Roman" panose="02020603050405020304" pitchFamily="18" charset="0"/>
              </a:rPr>
              <a:t> </a:t>
            </a:r>
            <a:r>
              <a:rPr lang="en-US" altLang="en-US" sz="2400" b="1" i="1" dirty="0" err="1">
                <a:solidFill>
                  <a:srgbClr val="0070C0"/>
                </a:solidFill>
                <a:latin typeface="Times New Roman" panose="02020603050405020304" pitchFamily="18" charset="0"/>
              </a:rPr>
              <a:t>cây</a:t>
            </a:r>
            <a:r>
              <a:rPr lang="en-US" altLang="en-US" sz="2400" b="1" i="1" dirty="0">
                <a:solidFill>
                  <a:srgbClr val="0070C0"/>
                </a:solidFill>
                <a:latin typeface="Times New Roman" panose="02020603050405020304" pitchFamily="18" charset="0"/>
              </a:rPr>
              <a:t>.</a:t>
            </a:r>
            <a:endParaRPr lang="en-US" altLang="en-US" sz="2400" b="1" i="1" dirty="0">
              <a:latin typeface="Times New Roman" panose="02020603050405020304" pitchFamily="18" charset="0"/>
            </a:endParaRPr>
          </a:p>
        </p:txBody>
      </p:sp>
    </p:spTree>
    <p:extLst>
      <p:ext uri="{BB962C8B-B14F-4D97-AF65-F5344CB8AC3E}">
        <p14:creationId xmlns:p14="http://schemas.microsoft.com/office/powerpoint/2010/main" val="86029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81000" y="1600200"/>
            <a:ext cx="8229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pPr>
            <a:r>
              <a:rPr lang="en-US" altLang="en-US" sz="2800" b="1" u="sng" dirty="0" err="1">
                <a:latin typeface="Times New Roman" panose="02020603050405020304" pitchFamily="18" charset="0"/>
              </a:rPr>
              <a:t>Bài</a:t>
            </a:r>
            <a:r>
              <a:rPr lang="en-US" altLang="en-US" sz="2800" b="1" u="sng" dirty="0">
                <a:latin typeface="Times New Roman" panose="02020603050405020304" pitchFamily="18" charset="0"/>
              </a:rPr>
              <a:t> 1</a:t>
            </a:r>
            <a:r>
              <a:rPr lang="en-US" altLang="en-US" sz="2800" b="1" dirty="0">
                <a:latin typeface="Times New Roman" panose="02020603050405020304" pitchFamily="18" charset="0"/>
              </a:rPr>
              <a:t>.Đọc </a:t>
            </a:r>
            <a:r>
              <a:rPr lang="en-US" altLang="en-US" sz="2800" b="1" dirty="0" err="1">
                <a:latin typeface="Times New Roman" panose="02020603050405020304" pitchFamily="18" charset="0"/>
              </a:rPr>
              <a:t>bài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văn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dưới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đây</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và</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trả</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câu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hỏi</a:t>
            </a:r>
            <a:r>
              <a:rPr lang="en-US" altLang="en-US" sz="2800" b="1" dirty="0">
                <a:latin typeface="Times New Roman" panose="02020603050405020304" pitchFamily="18" charset="0"/>
              </a:rPr>
              <a:t>:         </a:t>
            </a:r>
          </a:p>
        </p:txBody>
      </p:sp>
      <p:sp>
        <p:nvSpPr>
          <p:cNvPr id="2" name="Rectangle 1"/>
          <p:cNvSpPr/>
          <p:nvPr/>
        </p:nvSpPr>
        <p:spPr>
          <a:xfrm>
            <a:off x="3355904" y="2133601"/>
            <a:ext cx="2279791" cy="523220"/>
          </a:xfrm>
          <a:prstGeom prst="rect">
            <a:avLst/>
          </a:prstGeom>
          <a:solidFill>
            <a:schemeClr val="accent1">
              <a:lumMod val="20000"/>
              <a:lumOff val="80000"/>
            </a:schemeClr>
          </a:solidFill>
        </p:spPr>
        <p:txBody>
          <a:bodyPr wrap="none">
            <a:spAutoFit/>
          </a:bodyPr>
          <a:lstStyle/>
          <a:p>
            <a:r>
              <a:rPr lang="en-US" altLang="en-US" sz="2800" b="1" dirty="0" err="1">
                <a:solidFill>
                  <a:srgbClr val="FF0000"/>
                </a:solidFill>
                <a:latin typeface="Times New Roman" panose="02020603050405020304" pitchFamily="18" charset="0"/>
              </a:rPr>
              <a:t>Cây</a:t>
            </a:r>
            <a:r>
              <a:rPr lang="en-US" altLang="en-US" sz="2800" b="1" dirty="0">
                <a:solidFill>
                  <a:srgbClr val="0000CC"/>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chuối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mẹ</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WordArt 22"/>
          <p:cNvSpPr>
            <a:spLocks noChangeArrowheads="1" noChangeShapeType="1" noTextEdit="1"/>
          </p:cNvSpPr>
          <p:nvPr/>
        </p:nvSpPr>
        <p:spPr bwMode="auto">
          <a:xfrm>
            <a:off x="29497" y="1809151"/>
            <a:ext cx="8458200" cy="3781425"/>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9525">
                  <a:round/>
                  <a:headEnd/>
                  <a:tailEnd/>
                </a:ln>
                <a:solidFill>
                  <a:srgbClr val="FF0000"/>
                </a:solidFill>
                <a:effectLst/>
                <a:uLnTx/>
                <a:uFillTx/>
                <a:latin typeface="Impact"/>
                <a:ea typeface="+mn-ea"/>
                <a:cs typeface="+mn-cs"/>
              </a:rPr>
              <a:t>TIẾT  HỌC  KẾT THÚC  TẠI  ĐÂY !</a:t>
            </a:r>
          </a:p>
        </p:txBody>
      </p:sp>
      <p:pic>
        <p:nvPicPr>
          <p:cNvPr id="9" name="Picture 13"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748" y="53413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1"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23135"/>
            <a:ext cx="1614948"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6062" y="1094796"/>
            <a:ext cx="1428750"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14" name="Picture 135" descr="tamtay11">
            <a:extLst>
              <a:ext uri="{FF2B5EF4-FFF2-40B4-BE49-F238E27FC236}">
                <a16:creationId xmlns:a16="http://schemas.microsoft.com/office/drawing/2014/main" id="{864E31D6-8441-4919-A521-0992006B58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9646" y="126998"/>
            <a:ext cx="1389284" cy="1217277"/>
          </a:xfrm>
          <a:prstGeom prst="rect">
            <a:avLst/>
          </a:prstGeom>
          <a:noFill/>
          <a:ln>
            <a:noFill/>
          </a:ln>
        </p:spPr>
      </p:pic>
      <p:pic>
        <p:nvPicPr>
          <p:cNvPr id="2" name="Picture 1">
            <a:extLst>
              <a:ext uri="{FF2B5EF4-FFF2-40B4-BE49-F238E27FC236}">
                <a16:creationId xmlns:a16="http://schemas.microsoft.com/office/drawing/2014/main" id="{D74F1CD2-6382-48D8-8B96-6B37E47C8145}"/>
              </a:ext>
            </a:extLst>
          </p:cNvPr>
          <p:cNvPicPr>
            <a:picLocks noChangeAspect="1"/>
          </p:cNvPicPr>
          <p:nvPr/>
        </p:nvPicPr>
        <p:blipFill>
          <a:blip r:embed="rId6"/>
          <a:stretch>
            <a:fillRect/>
          </a:stretch>
        </p:blipFill>
        <p:spPr>
          <a:xfrm>
            <a:off x="3500449" y="4515838"/>
            <a:ext cx="1428750" cy="1074738"/>
          </a:xfrm>
          <a:prstGeom prst="rect">
            <a:avLst/>
          </a:prstGeom>
        </p:spPr>
      </p:pic>
    </p:spTree>
    <p:extLst>
      <p:ext uri="{BB962C8B-B14F-4D97-AF65-F5344CB8AC3E}">
        <p14:creationId xmlns:p14="http://schemas.microsoft.com/office/powerpoint/2010/main" val="361719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Text Box 12"/>
          <p:cNvSpPr txBox="1">
            <a:spLocks noChangeArrowheads="1"/>
          </p:cNvSpPr>
          <p:nvPr/>
        </p:nvSpPr>
        <p:spPr bwMode="auto">
          <a:xfrm>
            <a:off x="304800" y="808972"/>
            <a:ext cx="8382000" cy="1323975"/>
          </a:xfrm>
          <a:prstGeom prst="rect">
            <a:avLst/>
          </a:prstGeom>
          <a:noFill/>
          <a:ln w="9525">
            <a:noFill/>
            <a:miter lim="800000"/>
          </a:ln>
        </p:spPr>
        <p:txBody>
          <a:bodyPr>
            <a:spAutoFit/>
          </a:bodyPr>
          <a:lstStyle/>
          <a:p>
            <a:pPr algn="just">
              <a:spcBef>
                <a:spcPct val="50000"/>
              </a:spcBef>
            </a:pPr>
            <a:r>
              <a:rPr lang="en-US" sz="1600" b="1" dirty="0">
                <a:latin typeface="Arial" panose="020B0604020202020204" pitchFamily="34" charset="0"/>
              </a:rPr>
              <a:t>      </a:t>
            </a:r>
            <a:r>
              <a:rPr lang="en-US" sz="1600" b="1" dirty="0" err="1">
                <a:latin typeface="Arial" panose="020B0604020202020204" pitchFamily="34" charset="0"/>
              </a:rPr>
              <a:t>Mới</a:t>
            </a:r>
            <a:r>
              <a:rPr lang="en-US" sz="1600" b="1" dirty="0">
                <a:latin typeface="Arial" panose="020B0604020202020204" pitchFamily="34" charset="0"/>
              </a:rPr>
              <a:t> </a:t>
            </a:r>
            <a:r>
              <a:rPr lang="en-US" sz="1600" b="1" dirty="0" err="1">
                <a:latin typeface="Arial" panose="020B0604020202020204" pitchFamily="34" charset="0"/>
              </a:rPr>
              <a:t>ngày</a:t>
            </a:r>
            <a:r>
              <a:rPr lang="en-US" sz="1600" b="1" dirty="0">
                <a:latin typeface="Arial" panose="020B0604020202020204" pitchFamily="34" charset="0"/>
              </a:rPr>
              <a:t> </a:t>
            </a:r>
            <a:r>
              <a:rPr lang="en-US" sz="1600" b="1" dirty="0" err="1">
                <a:latin typeface="Arial" panose="020B0604020202020204" pitchFamily="34" charset="0"/>
              </a:rPr>
              <a:t>nào</a:t>
            </a:r>
            <a:r>
              <a:rPr lang="en-US" sz="1600" b="1" dirty="0">
                <a:latin typeface="Arial" panose="020B0604020202020204" pitchFamily="34" charset="0"/>
              </a:rPr>
              <a:t> </a:t>
            </a:r>
            <a:r>
              <a:rPr lang="en-US" sz="1600" b="1" dirty="0" err="1">
                <a:latin typeface="Arial" panose="020B0604020202020204" pitchFamily="34" charset="0"/>
              </a:rPr>
              <a:t>nó</a:t>
            </a:r>
            <a:r>
              <a:rPr lang="en-US" sz="1600" b="1" dirty="0">
                <a:latin typeface="Arial" panose="020B0604020202020204" pitchFamily="34" charset="0"/>
              </a:rPr>
              <a:t> </a:t>
            </a:r>
            <a:r>
              <a:rPr lang="en-US" sz="1600" b="1" dirty="0" err="1">
                <a:latin typeface="Arial" panose="020B0604020202020204" pitchFamily="34" charset="0"/>
              </a:rPr>
              <a:t>chỉ</a:t>
            </a:r>
            <a:r>
              <a:rPr lang="en-US" sz="1600" b="1" dirty="0">
                <a:latin typeface="Arial" panose="020B0604020202020204" pitchFamily="34" charset="0"/>
              </a:rPr>
              <a:t> </a:t>
            </a:r>
            <a:r>
              <a:rPr lang="en-US" sz="1600" b="1" dirty="0" err="1">
                <a:latin typeface="Arial" panose="020B0604020202020204" pitchFamily="34" charset="0"/>
              </a:rPr>
              <a:t>là</a:t>
            </a:r>
            <a:r>
              <a:rPr lang="en-US" sz="1600" b="1" dirty="0">
                <a:latin typeface="Arial" panose="020B0604020202020204" pitchFamily="34" charset="0"/>
              </a:rPr>
              <a:t> </a:t>
            </a:r>
            <a:r>
              <a:rPr lang="en-US" sz="1600" b="1" dirty="0" err="1">
                <a:latin typeface="Arial" panose="020B0604020202020204" pitchFamily="34" charset="0"/>
              </a:rPr>
              <a:t>cây</a:t>
            </a:r>
            <a:r>
              <a:rPr lang="en-US" sz="1600" b="1" dirty="0">
                <a:latin typeface="Arial" panose="020B0604020202020204" pitchFamily="34" charset="0"/>
              </a:rPr>
              <a:t> </a:t>
            </a:r>
            <a:r>
              <a:rPr lang="en-US" sz="1600" b="1" dirty="0" err="1">
                <a:latin typeface="Arial" panose="020B0604020202020204" pitchFamily="34" charset="0"/>
              </a:rPr>
              <a:t>chuối</a:t>
            </a:r>
            <a:r>
              <a:rPr lang="en-US" sz="1600" b="1" dirty="0">
                <a:latin typeface="Arial" panose="020B0604020202020204" pitchFamily="34" charset="0"/>
              </a:rPr>
              <a:t> con </a:t>
            </a:r>
            <a:r>
              <a:rPr lang="en-US" sz="1600" b="1" dirty="0" err="1">
                <a:latin typeface="Arial" panose="020B0604020202020204" pitchFamily="34" charset="0"/>
              </a:rPr>
              <a:t>mang</a:t>
            </a:r>
            <a:r>
              <a:rPr lang="en-US" sz="1600" b="1" dirty="0">
                <a:latin typeface="Arial" panose="020B0604020202020204" pitchFamily="34" charset="0"/>
              </a:rPr>
              <a:t> </a:t>
            </a:r>
            <a:r>
              <a:rPr lang="en-US" sz="1600" b="1" dirty="0" err="1">
                <a:latin typeface="Arial" panose="020B0604020202020204" pitchFamily="34" charset="0"/>
              </a:rPr>
              <a:t>tàu</a:t>
            </a:r>
            <a:r>
              <a:rPr lang="en-US" sz="1600" b="1" dirty="0">
                <a:latin typeface="Arial" panose="020B0604020202020204" pitchFamily="34" charset="0"/>
              </a:rPr>
              <a:t> </a:t>
            </a:r>
            <a:r>
              <a:rPr lang="en-US" sz="1600" b="1" dirty="0" err="1">
                <a:latin typeface="Arial" panose="020B0604020202020204" pitchFamily="34" charset="0"/>
              </a:rPr>
              <a:t>lá</a:t>
            </a:r>
            <a:r>
              <a:rPr lang="en-US" sz="1600" b="1" dirty="0">
                <a:latin typeface="Arial" panose="020B0604020202020204" pitchFamily="34" charset="0"/>
              </a:rPr>
              <a:t> </a:t>
            </a:r>
            <a:r>
              <a:rPr lang="en-US" sz="1600" b="1" dirty="0" err="1">
                <a:latin typeface="Arial" panose="020B0604020202020204" pitchFamily="34" charset="0"/>
              </a:rPr>
              <a:t>nhỏ</a:t>
            </a:r>
            <a:r>
              <a:rPr lang="en-US" sz="1600" b="1" dirty="0">
                <a:latin typeface="Arial" panose="020B0604020202020204" pitchFamily="34" charset="0"/>
              </a:rPr>
              <a:t> </a:t>
            </a:r>
            <a:r>
              <a:rPr lang="en-US" sz="1600" b="1" dirty="0" err="1">
                <a:latin typeface="Arial" panose="020B0604020202020204" pitchFamily="34" charset="0"/>
              </a:rPr>
              <a:t>xanh</a:t>
            </a:r>
            <a:r>
              <a:rPr lang="en-US" sz="1600" b="1" dirty="0">
                <a:latin typeface="Arial" panose="020B0604020202020204" pitchFamily="34" charset="0"/>
              </a:rPr>
              <a:t> l</a:t>
            </a:r>
            <a:r>
              <a:rPr lang="vi-VN" sz="1600" b="1" dirty="0">
                <a:latin typeface="Arial" panose="020B0604020202020204" pitchFamily="34" charset="0"/>
              </a:rPr>
              <a:t>ơ</a:t>
            </a:r>
            <a:r>
              <a:rPr lang="en-US" sz="1600" b="1" dirty="0">
                <a:latin typeface="Arial" panose="020B0604020202020204" pitchFamily="34" charset="0"/>
              </a:rPr>
              <a:t>, </a:t>
            </a:r>
            <a:r>
              <a:rPr lang="en-US" sz="1600" b="1" dirty="0" err="1">
                <a:latin typeface="Arial" panose="020B0604020202020204" pitchFamily="34" charset="0"/>
              </a:rPr>
              <a:t>dài</a:t>
            </a:r>
            <a:r>
              <a:rPr lang="en-US" sz="1600" b="1" dirty="0">
                <a:latin typeface="Arial" panose="020B0604020202020204" pitchFamily="34" charset="0"/>
              </a:rPr>
              <a:t> </a:t>
            </a:r>
            <a:r>
              <a:rPr lang="en-US" sz="1600" b="1" dirty="0" err="1">
                <a:latin typeface="Arial" panose="020B0604020202020204" pitchFamily="34" charset="0"/>
              </a:rPr>
              <a:t>nh</a:t>
            </a:r>
            <a:r>
              <a:rPr lang="vi-VN" sz="1600" b="1" dirty="0">
                <a:latin typeface="Arial" panose="020B0604020202020204" pitchFamily="34" charset="0"/>
              </a:rPr>
              <a:t>ư</a:t>
            </a:r>
            <a:r>
              <a:rPr lang="en-US" sz="1600" b="1" dirty="0">
                <a:latin typeface="Arial" panose="020B0604020202020204" pitchFamily="34" charset="0"/>
              </a:rPr>
              <a:t> l</a:t>
            </a:r>
            <a:r>
              <a:rPr lang="vi-VN" sz="1600" b="1" dirty="0">
                <a:latin typeface="Arial" panose="020B0604020202020204" pitchFamily="34" charset="0"/>
              </a:rPr>
              <a:t>ư</a:t>
            </a:r>
            <a:r>
              <a:rPr lang="en-US" sz="1600" b="1" dirty="0" err="1">
                <a:latin typeface="Arial" panose="020B0604020202020204" pitchFamily="34" charset="0"/>
              </a:rPr>
              <a:t>ỡi</a:t>
            </a:r>
            <a:r>
              <a:rPr lang="en-US" sz="1600" b="1" dirty="0">
                <a:latin typeface="Arial" panose="020B0604020202020204" pitchFamily="34" charset="0"/>
              </a:rPr>
              <a:t> </a:t>
            </a:r>
            <a:r>
              <a:rPr lang="en-US" sz="1600" b="1" dirty="0" err="1">
                <a:latin typeface="Arial" panose="020B0604020202020204" pitchFamily="34" charset="0"/>
              </a:rPr>
              <a:t>mác</a:t>
            </a:r>
            <a:r>
              <a:rPr lang="en-US" sz="1600" b="1" dirty="0">
                <a:latin typeface="Arial" panose="020B0604020202020204" pitchFamily="34" charset="0"/>
              </a:rPr>
              <a:t>, </a:t>
            </a:r>
            <a:r>
              <a:rPr lang="vi-VN" sz="1600" b="1" dirty="0">
                <a:latin typeface="Arial" panose="020B0604020202020204" pitchFamily="34" charset="0"/>
              </a:rPr>
              <a:t>đ</a:t>
            </a:r>
            <a:r>
              <a:rPr lang="en-US" sz="1600" b="1" dirty="0" err="1">
                <a:latin typeface="Arial" panose="020B0604020202020204" pitchFamily="34" charset="0"/>
              </a:rPr>
              <a:t>âm</a:t>
            </a:r>
            <a:r>
              <a:rPr lang="en-US" sz="1600" b="1" dirty="0">
                <a:latin typeface="Arial" panose="020B0604020202020204" pitchFamily="34" charset="0"/>
              </a:rPr>
              <a:t> </a:t>
            </a:r>
            <a:r>
              <a:rPr lang="en-US" sz="1600" b="1" dirty="0" err="1">
                <a:latin typeface="Arial" panose="020B0604020202020204" pitchFamily="34" charset="0"/>
              </a:rPr>
              <a:t>thẳng</a:t>
            </a:r>
            <a:r>
              <a:rPr lang="en-US" sz="1600" b="1" dirty="0">
                <a:latin typeface="Arial" panose="020B0604020202020204" pitchFamily="34" charset="0"/>
              </a:rPr>
              <a:t> </a:t>
            </a:r>
            <a:r>
              <a:rPr lang="en-US" sz="1600" b="1" dirty="0" err="1">
                <a:latin typeface="Arial" panose="020B0604020202020204" pitchFamily="34" charset="0"/>
              </a:rPr>
              <a:t>lên</a:t>
            </a:r>
            <a:r>
              <a:rPr lang="en-US" sz="1600" b="1" dirty="0">
                <a:latin typeface="Arial" panose="020B0604020202020204" pitchFamily="34" charset="0"/>
              </a:rPr>
              <a:t> </a:t>
            </a:r>
            <a:r>
              <a:rPr lang="en-US" sz="1600" b="1" dirty="0" err="1">
                <a:latin typeface="Arial" panose="020B0604020202020204" pitchFamily="34" charset="0"/>
              </a:rPr>
              <a:t>trời</a:t>
            </a:r>
            <a:r>
              <a:rPr lang="en-US" sz="1600" b="1" dirty="0">
                <a:latin typeface="Arial" panose="020B0604020202020204" pitchFamily="34" charset="0"/>
              </a:rPr>
              <a:t>. </a:t>
            </a:r>
            <a:r>
              <a:rPr lang="en-US" sz="1600" b="1" dirty="0" err="1">
                <a:latin typeface="Arial" panose="020B0604020202020204" pitchFamily="34" charset="0"/>
              </a:rPr>
              <a:t>Hôm</a:t>
            </a:r>
            <a:r>
              <a:rPr lang="en-US" sz="1600" b="1" dirty="0">
                <a:latin typeface="Arial" panose="020B0604020202020204" pitchFamily="34" charset="0"/>
              </a:rPr>
              <a:t> nay </a:t>
            </a:r>
            <a:r>
              <a:rPr lang="en-US" sz="1600" b="1" dirty="0" err="1">
                <a:latin typeface="Arial" panose="020B0604020202020204" pitchFamily="34" charset="0"/>
              </a:rPr>
              <a:t>nó</a:t>
            </a:r>
            <a:r>
              <a:rPr lang="en-US" sz="1600" b="1" dirty="0">
                <a:latin typeface="Arial" panose="020B0604020202020204" pitchFamily="34" charset="0"/>
              </a:rPr>
              <a:t> </a:t>
            </a:r>
            <a:r>
              <a:rPr lang="vi-VN" sz="1600" b="1" dirty="0">
                <a:latin typeface="Arial" panose="020B0604020202020204" pitchFamily="34" charset="0"/>
              </a:rPr>
              <a:t>đ</a:t>
            </a:r>
            <a:r>
              <a:rPr lang="en-US" sz="1600" b="1" dirty="0">
                <a:latin typeface="Arial" panose="020B0604020202020204" pitchFamily="34" charset="0"/>
              </a:rPr>
              <a:t>ã </a:t>
            </a:r>
            <a:r>
              <a:rPr lang="en-US" sz="1600" b="1" dirty="0" err="1">
                <a:latin typeface="Arial" panose="020B0604020202020204" pitchFamily="34" charset="0"/>
              </a:rPr>
              <a:t>là</a:t>
            </a:r>
            <a:r>
              <a:rPr lang="en-US" sz="1600" b="1" dirty="0">
                <a:latin typeface="Arial" panose="020B0604020202020204" pitchFamily="34" charset="0"/>
              </a:rPr>
              <a:t> </a:t>
            </a:r>
            <a:r>
              <a:rPr lang="en-US" sz="1600" b="1" dirty="0" err="1">
                <a:latin typeface="Arial" panose="020B0604020202020204" pitchFamily="34" charset="0"/>
              </a:rPr>
              <a:t>cây</a:t>
            </a:r>
            <a:r>
              <a:rPr lang="en-US" sz="1600" b="1" dirty="0">
                <a:latin typeface="Arial" panose="020B0604020202020204" pitchFamily="34" charset="0"/>
              </a:rPr>
              <a:t> </a:t>
            </a:r>
            <a:r>
              <a:rPr lang="en-US" sz="1600" b="1" dirty="0" err="1">
                <a:latin typeface="Arial" panose="020B0604020202020204" pitchFamily="34" charset="0"/>
              </a:rPr>
              <a:t>chuối</a:t>
            </a:r>
            <a:r>
              <a:rPr lang="en-US" sz="1600" b="1" dirty="0">
                <a:latin typeface="Arial" panose="020B0604020202020204" pitchFamily="34" charset="0"/>
              </a:rPr>
              <a:t> to, </a:t>
            </a:r>
            <a:r>
              <a:rPr lang="vi-VN" sz="1600" b="1" dirty="0">
                <a:latin typeface="Arial" panose="020B0604020202020204" pitchFamily="34" charset="0"/>
              </a:rPr>
              <a:t>đ</a:t>
            </a:r>
            <a:r>
              <a:rPr lang="en-US" sz="1600" b="1" dirty="0" err="1">
                <a:latin typeface="Arial" panose="020B0604020202020204" pitchFamily="34" charset="0"/>
              </a:rPr>
              <a:t>ĩnh</a:t>
            </a:r>
            <a:r>
              <a:rPr lang="en-US" sz="1600" b="1" dirty="0">
                <a:latin typeface="Arial" panose="020B0604020202020204" pitchFamily="34" charset="0"/>
              </a:rPr>
              <a:t> </a:t>
            </a:r>
            <a:r>
              <a:rPr lang="vi-VN" sz="1600" b="1" dirty="0">
                <a:latin typeface="Arial" panose="020B0604020202020204" pitchFamily="34" charset="0"/>
              </a:rPr>
              <a:t>đ</a:t>
            </a:r>
            <a:r>
              <a:rPr lang="en-US" sz="1600" b="1" dirty="0" err="1">
                <a:latin typeface="Arial" panose="020B0604020202020204" pitchFamily="34" charset="0"/>
              </a:rPr>
              <a:t>ạc</a:t>
            </a:r>
            <a:r>
              <a:rPr lang="en-US" sz="1600" b="1" dirty="0">
                <a:latin typeface="Arial" panose="020B0604020202020204" pitchFamily="34" charset="0"/>
              </a:rPr>
              <a:t>, </a:t>
            </a:r>
            <a:r>
              <a:rPr lang="en-US" sz="1600" b="1" dirty="0" err="1">
                <a:latin typeface="Arial" panose="020B0604020202020204" pitchFamily="34" charset="0"/>
              </a:rPr>
              <a:t>thân</a:t>
            </a:r>
            <a:r>
              <a:rPr lang="en-US" sz="1600" b="1" dirty="0">
                <a:latin typeface="Arial" panose="020B0604020202020204" pitchFamily="34" charset="0"/>
              </a:rPr>
              <a:t> </a:t>
            </a:r>
            <a:r>
              <a:rPr lang="en-US" sz="1600" b="1" dirty="0" err="1">
                <a:latin typeface="Arial" panose="020B0604020202020204" pitchFamily="34" charset="0"/>
              </a:rPr>
              <a:t>bằng</a:t>
            </a:r>
            <a:r>
              <a:rPr lang="en-US" sz="1600" b="1" dirty="0">
                <a:latin typeface="Arial" panose="020B0604020202020204" pitchFamily="34" charset="0"/>
              </a:rPr>
              <a:t> </a:t>
            </a:r>
            <a:r>
              <a:rPr lang="en-US" sz="1600" b="1" dirty="0" err="1">
                <a:latin typeface="Arial" panose="020B0604020202020204" pitchFamily="34" charset="0"/>
              </a:rPr>
              <a:t>cột</a:t>
            </a:r>
            <a:r>
              <a:rPr lang="en-US" sz="1600" b="1" dirty="0">
                <a:latin typeface="Arial" panose="020B0604020202020204" pitchFamily="34" charset="0"/>
              </a:rPr>
              <a:t> </a:t>
            </a:r>
            <a:r>
              <a:rPr lang="en-US" sz="1600" b="1" dirty="0" err="1">
                <a:latin typeface="Arial" panose="020B0604020202020204" pitchFamily="34" charset="0"/>
              </a:rPr>
              <a:t>hiên</a:t>
            </a:r>
            <a:r>
              <a:rPr lang="en-US" sz="1600" b="1" dirty="0">
                <a:latin typeface="Arial" panose="020B0604020202020204" pitchFamily="34" charset="0"/>
              </a:rPr>
              <a:t>, </a:t>
            </a:r>
            <a:r>
              <a:rPr lang="en-US" sz="1600" b="1" dirty="0" err="1">
                <a:latin typeface="Arial" panose="020B0604020202020204" pitchFamily="34" charset="0"/>
              </a:rPr>
              <a:t>các</a:t>
            </a:r>
            <a:r>
              <a:rPr lang="en-US" sz="1600" b="1" dirty="0">
                <a:latin typeface="Arial" panose="020B0604020202020204" pitchFamily="34" charset="0"/>
              </a:rPr>
              <a:t> </a:t>
            </a:r>
            <a:r>
              <a:rPr lang="en-US" sz="1600" b="1" dirty="0" err="1">
                <a:latin typeface="Arial" panose="020B0604020202020204" pitchFamily="34" charset="0"/>
              </a:rPr>
              <a:t>tàu</a:t>
            </a:r>
            <a:r>
              <a:rPr lang="en-US" sz="1600" b="1" dirty="0">
                <a:latin typeface="Arial" panose="020B0604020202020204" pitchFamily="34" charset="0"/>
              </a:rPr>
              <a:t> </a:t>
            </a:r>
            <a:r>
              <a:rPr lang="en-US" sz="1600" b="1" dirty="0" err="1">
                <a:latin typeface="Arial" panose="020B0604020202020204" pitchFamily="34" charset="0"/>
              </a:rPr>
              <a:t>lá</a:t>
            </a:r>
            <a:r>
              <a:rPr lang="en-US" sz="1600" b="1" dirty="0">
                <a:latin typeface="Arial" panose="020B0604020202020204" pitchFamily="34" charset="0"/>
              </a:rPr>
              <a:t> </a:t>
            </a:r>
            <a:r>
              <a:rPr lang="en-US" sz="1600" b="1" dirty="0" err="1">
                <a:latin typeface="Arial" panose="020B0604020202020204" pitchFamily="34" charset="0"/>
              </a:rPr>
              <a:t>ngả</a:t>
            </a:r>
            <a:r>
              <a:rPr lang="en-US" sz="1600" b="1" dirty="0">
                <a:latin typeface="Arial" panose="020B0604020202020204" pitchFamily="34" charset="0"/>
              </a:rPr>
              <a:t> </a:t>
            </a:r>
            <a:r>
              <a:rPr lang="en-US" sz="1600" b="1" dirty="0" err="1">
                <a:latin typeface="Arial" panose="020B0604020202020204" pitchFamily="34" charset="0"/>
              </a:rPr>
              <a:t>ra</a:t>
            </a:r>
            <a:r>
              <a:rPr lang="en-US" sz="1600" b="1" dirty="0">
                <a:latin typeface="Arial" panose="020B0604020202020204" pitchFamily="34" charset="0"/>
              </a:rPr>
              <a:t> </a:t>
            </a:r>
            <a:r>
              <a:rPr lang="en-US" sz="1600" b="1" dirty="0" err="1">
                <a:latin typeface="Arial" panose="020B0604020202020204" pitchFamily="34" charset="0"/>
              </a:rPr>
              <a:t>mọi</a:t>
            </a:r>
            <a:r>
              <a:rPr lang="en-US" sz="1600" b="1" dirty="0">
                <a:latin typeface="Arial" panose="020B0604020202020204" pitchFamily="34" charset="0"/>
              </a:rPr>
              <a:t> </a:t>
            </a:r>
            <a:r>
              <a:rPr lang="en-US" sz="1600" b="1" dirty="0" err="1">
                <a:latin typeface="Arial" panose="020B0604020202020204" pitchFamily="34" charset="0"/>
              </a:rPr>
              <a:t>phía</a:t>
            </a:r>
            <a:r>
              <a:rPr lang="en-US" sz="1600" b="1" dirty="0">
                <a:latin typeface="Arial" panose="020B0604020202020204" pitchFamily="34" charset="0"/>
              </a:rPr>
              <a:t> </a:t>
            </a:r>
            <a:r>
              <a:rPr lang="en-US" sz="1600" b="1" dirty="0" err="1">
                <a:latin typeface="Arial" panose="020B0604020202020204" pitchFamily="34" charset="0"/>
              </a:rPr>
              <a:t>nh</a:t>
            </a:r>
            <a:r>
              <a:rPr lang="vi-VN" sz="1600" b="1" dirty="0">
                <a:latin typeface="Arial" panose="020B0604020202020204" pitchFamily="34" charset="0"/>
              </a:rPr>
              <a:t>ư</a:t>
            </a:r>
            <a:r>
              <a:rPr lang="en-US" sz="1600" b="1" dirty="0">
                <a:latin typeface="Arial" panose="020B0604020202020204" pitchFamily="34" charset="0"/>
              </a:rPr>
              <a:t> </a:t>
            </a:r>
            <a:r>
              <a:rPr lang="en-US" sz="1600" b="1" dirty="0" err="1">
                <a:latin typeface="Arial" panose="020B0604020202020204" pitchFamily="34" charset="0"/>
              </a:rPr>
              <a:t>những</a:t>
            </a:r>
            <a:r>
              <a:rPr lang="en-US" sz="1600" b="1" dirty="0">
                <a:latin typeface="Arial" panose="020B0604020202020204" pitchFamily="34" charset="0"/>
              </a:rPr>
              <a:t> </a:t>
            </a:r>
            <a:r>
              <a:rPr lang="en-US" sz="1600" b="1" dirty="0" err="1">
                <a:latin typeface="Arial" panose="020B0604020202020204" pitchFamily="34" charset="0"/>
              </a:rPr>
              <a:t>cái</a:t>
            </a:r>
            <a:r>
              <a:rPr lang="en-US" sz="1600" b="1" dirty="0">
                <a:latin typeface="Arial" panose="020B0604020202020204" pitchFamily="34" charset="0"/>
              </a:rPr>
              <a:t> </a:t>
            </a:r>
            <a:r>
              <a:rPr lang="en-US" sz="1600" b="1" dirty="0" err="1">
                <a:latin typeface="Arial" panose="020B0604020202020204" pitchFamily="34" charset="0"/>
              </a:rPr>
              <a:t>quạt</a:t>
            </a:r>
            <a:r>
              <a:rPr lang="en-US" sz="1600" b="1" dirty="0">
                <a:latin typeface="Arial" panose="020B0604020202020204" pitchFamily="34" charset="0"/>
              </a:rPr>
              <a:t> </a:t>
            </a:r>
            <a:r>
              <a:rPr lang="en-US" sz="1600" b="1" dirty="0" err="1">
                <a:latin typeface="Arial" panose="020B0604020202020204" pitchFamily="34" charset="0"/>
              </a:rPr>
              <a:t>lớn</a:t>
            </a:r>
            <a:r>
              <a:rPr lang="en-US" sz="1600" b="1" dirty="0">
                <a:latin typeface="Arial" panose="020B0604020202020204" pitchFamily="34" charset="0"/>
              </a:rPr>
              <a:t>, </a:t>
            </a:r>
            <a:r>
              <a:rPr lang="en-US" sz="1600" b="1" dirty="0" err="1">
                <a:latin typeface="Arial" panose="020B0604020202020204" pitchFamily="34" charset="0"/>
              </a:rPr>
              <a:t>quạt</a:t>
            </a:r>
            <a:r>
              <a:rPr lang="en-US" sz="1600" b="1" dirty="0">
                <a:latin typeface="Arial" panose="020B0604020202020204" pitchFamily="34" charset="0"/>
              </a:rPr>
              <a:t> </a:t>
            </a:r>
            <a:r>
              <a:rPr lang="en-US" sz="1600" b="1" dirty="0" err="1">
                <a:latin typeface="Arial" panose="020B0604020202020204" pitchFamily="34" charset="0"/>
              </a:rPr>
              <a:t>mát</a:t>
            </a:r>
            <a:r>
              <a:rPr lang="en-US" sz="1600" b="1" dirty="0">
                <a:latin typeface="Arial" panose="020B0604020202020204" pitchFamily="34" charset="0"/>
              </a:rPr>
              <a:t> </a:t>
            </a:r>
            <a:r>
              <a:rPr lang="en-US" sz="1600" b="1" dirty="0" err="1">
                <a:latin typeface="Arial" panose="020B0604020202020204" pitchFamily="34" charset="0"/>
              </a:rPr>
              <a:t>cả</a:t>
            </a:r>
            <a:r>
              <a:rPr lang="en-US" sz="1600" b="1" dirty="0">
                <a:latin typeface="Arial" panose="020B0604020202020204" pitchFamily="34" charset="0"/>
              </a:rPr>
              <a:t> </a:t>
            </a:r>
            <a:r>
              <a:rPr lang="en-US" sz="1600" b="1" dirty="0" err="1">
                <a:latin typeface="Arial" panose="020B0604020202020204" pitchFamily="34" charset="0"/>
              </a:rPr>
              <a:t>góc</a:t>
            </a:r>
            <a:r>
              <a:rPr lang="en-US" sz="1600" b="1" dirty="0">
                <a:latin typeface="Arial" panose="020B0604020202020204" pitchFamily="34" charset="0"/>
              </a:rPr>
              <a:t> v</a:t>
            </a:r>
            <a:r>
              <a:rPr lang="vi-VN" sz="1600" b="1" dirty="0">
                <a:latin typeface="Arial" panose="020B0604020202020204" pitchFamily="34" charset="0"/>
              </a:rPr>
              <a:t>ư</a:t>
            </a:r>
            <a:r>
              <a:rPr lang="en-US" sz="1600" b="1" dirty="0" err="1">
                <a:latin typeface="Arial" panose="020B0604020202020204" pitchFamily="34" charset="0"/>
              </a:rPr>
              <a:t>ờn</a:t>
            </a:r>
            <a:r>
              <a:rPr lang="en-US" sz="1600" b="1" dirty="0">
                <a:latin typeface="Arial" panose="020B0604020202020204" pitchFamily="34" charset="0"/>
              </a:rPr>
              <a:t> </a:t>
            </a:r>
            <a:r>
              <a:rPr lang="en-US" sz="1600" b="1" dirty="0" err="1">
                <a:latin typeface="Arial" panose="020B0604020202020204" pitchFamily="34" charset="0"/>
              </a:rPr>
              <a:t>xanh</a:t>
            </a:r>
            <a:r>
              <a:rPr lang="en-US" sz="1600" b="1" dirty="0">
                <a:latin typeface="Arial" panose="020B0604020202020204" pitchFamily="34" charset="0"/>
              </a:rPr>
              <a:t> </a:t>
            </a:r>
            <a:r>
              <a:rPr lang="en-US" sz="1600" b="1" dirty="0" err="1">
                <a:latin typeface="Arial" panose="020B0604020202020204" pitchFamily="34" charset="0"/>
              </a:rPr>
              <a:t>thẫm</a:t>
            </a:r>
            <a:r>
              <a:rPr lang="en-US" sz="1600" b="1" dirty="0">
                <a:latin typeface="Arial" panose="020B0604020202020204" pitchFamily="34" charset="0"/>
              </a:rPr>
              <a:t>. </a:t>
            </a:r>
            <a:r>
              <a:rPr lang="en-US" sz="1600" b="1" dirty="0" err="1">
                <a:latin typeface="Arial" panose="020B0604020202020204" pitchFamily="34" charset="0"/>
              </a:rPr>
              <a:t>Ch</a:t>
            </a:r>
            <a:r>
              <a:rPr lang="vi-VN" sz="1600" b="1" dirty="0">
                <a:latin typeface="Arial" panose="020B0604020202020204" pitchFamily="34" charset="0"/>
              </a:rPr>
              <a:t>ư</a:t>
            </a:r>
            <a:r>
              <a:rPr lang="en-US" sz="1600" b="1" dirty="0">
                <a:latin typeface="Arial" panose="020B0604020202020204" pitchFamily="34" charset="0"/>
              </a:rPr>
              <a:t>a </a:t>
            </a:r>
            <a:r>
              <a:rPr lang="vi-VN" sz="1600" b="1" dirty="0">
                <a:latin typeface="Arial" panose="020B0604020202020204" pitchFamily="34" charset="0"/>
              </a:rPr>
              <a:t>đư</a:t>
            </a:r>
            <a:r>
              <a:rPr lang="en-US" sz="1600" b="1" dirty="0" err="1">
                <a:latin typeface="Arial" panose="020B0604020202020204" pitchFamily="34" charset="0"/>
              </a:rPr>
              <a:t>ợc</a:t>
            </a:r>
            <a:r>
              <a:rPr lang="en-US" sz="1600" b="1" dirty="0">
                <a:latin typeface="Arial" panose="020B0604020202020204" pitchFamily="34" charset="0"/>
              </a:rPr>
              <a:t> </a:t>
            </a:r>
            <a:r>
              <a:rPr lang="en-US" sz="1600" b="1" dirty="0" err="1">
                <a:latin typeface="Arial" panose="020B0604020202020204" pitchFamily="34" charset="0"/>
              </a:rPr>
              <a:t>bao</a:t>
            </a:r>
            <a:r>
              <a:rPr lang="en-US" sz="1600" b="1" dirty="0">
                <a:latin typeface="Arial" panose="020B0604020202020204" pitchFamily="34" charset="0"/>
              </a:rPr>
              <a:t> </a:t>
            </a:r>
            <a:r>
              <a:rPr lang="en-US" sz="1600" b="1" dirty="0" err="1">
                <a:latin typeface="Arial" panose="020B0604020202020204" pitchFamily="34" charset="0"/>
              </a:rPr>
              <a:t>lâu</a:t>
            </a:r>
            <a:r>
              <a:rPr lang="en-US" sz="1600" b="1" dirty="0">
                <a:latin typeface="Arial" panose="020B0604020202020204" pitchFamily="34" charset="0"/>
              </a:rPr>
              <a:t>, </a:t>
            </a:r>
            <a:r>
              <a:rPr lang="en-US" sz="1600" b="1" dirty="0" err="1">
                <a:latin typeface="Arial" panose="020B0604020202020204" pitchFamily="34" charset="0"/>
              </a:rPr>
              <a:t>nó</a:t>
            </a:r>
            <a:r>
              <a:rPr lang="en-US" sz="1600" b="1" dirty="0">
                <a:latin typeface="Arial" panose="020B0604020202020204" pitchFamily="34" charset="0"/>
              </a:rPr>
              <a:t> </a:t>
            </a:r>
            <a:r>
              <a:rPr lang="vi-VN" sz="1600" b="1" dirty="0">
                <a:latin typeface="Arial" panose="020B0604020202020204" pitchFamily="34" charset="0"/>
              </a:rPr>
              <a:t>đ</a:t>
            </a:r>
            <a:r>
              <a:rPr lang="en-US" sz="1600" b="1" dirty="0">
                <a:latin typeface="Arial" panose="020B0604020202020204" pitchFamily="34" charset="0"/>
              </a:rPr>
              <a:t>ã </a:t>
            </a:r>
            <a:r>
              <a:rPr lang="en-US" sz="1600" b="1" dirty="0" err="1">
                <a:latin typeface="Arial" panose="020B0604020202020204" pitchFamily="34" charset="0"/>
              </a:rPr>
              <a:t>nhanh</a:t>
            </a:r>
            <a:r>
              <a:rPr lang="en-US" sz="1600" b="1" dirty="0">
                <a:latin typeface="Arial" panose="020B0604020202020204" pitchFamily="34" charset="0"/>
              </a:rPr>
              <a:t> </a:t>
            </a:r>
            <a:r>
              <a:rPr lang="en-US" sz="1600" b="1" dirty="0" err="1">
                <a:latin typeface="Arial" panose="020B0604020202020204" pitchFamily="34" charset="0"/>
              </a:rPr>
              <a:t>chóng</a:t>
            </a:r>
            <a:r>
              <a:rPr lang="en-US" sz="1600" b="1" dirty="0">
                <a:latin typeface="Arial" panose="020B0604020202020204" pitchFamily="34" charset="0"/>
              </a:rPr>
              <a:t> </a:t>
            </a:r>
            <a:r>
              <a:rPr lang="en-US" sz="1600" b="1" dirty="0" err="1">
                <a:latin typeface="Arial" panose="020B0604020202020204" pitchFamily="34" charset="0"/>
              </a:rPr>
              <a:t>thành</a:t>
            </a:r>
            <a:r>
              <a:rPr lang="en-US" sz="1600" b="1" dirty="0">
                <a:latin typeface="Arial" panose="020B0604020202020204" pitchFamily="34" charset="0"/>
              </a:rPr>
              <a:t> </a:t>
            </a:r>
            <a:r>
              <a:rPr lang="en-US" sz="1600" b="1" dirty="0" err="1">
                <a:latin typeface="Arial" panose="020B0604020202020204" pitchFamily="34" charset="0"/>
              </a:rPr>
              <a:t>mẹ</a:t>
            </a:r>
            <a:r>
              <a:rPr lang="en-US" sz="1600" b="1" dirty="0">
                <a:latin typeface="Arial" panose="020B0604020202020204" pitchFamily="34" charset="0"/>
              </a:rPr>
              <a:t>. </a:t>
            </a:r>
            <a:r>
              <a:rPr lang="en-US" sz="1600" b="1" dirty="0" err="1">
                <a:latin typeface="Arial" panose="020B0604020202020204" pitchFamily="34" charset="0"/>
              </a:rPr>
              <a:t>Sát</a:t>
            </a:r>
            <a:r>
              <a:rPr lang="en-US" sz="1600" b="1" dirty="0">
                <a:latin typeface="Arial" panose="020B0604020202020204" pitchFamily="34" charset="0"/>
              </a:rPr>
              <a:t> </a:t>
            </a:r>
            <a:r>
              <a:rPr lang="en-US" sz="1600" b="1" dirty="0" err="1">
                <a:latin typeface="Arial" panose="020B0604020202020204" pitchFamily="34" charset="0"/>
              </a:rPr>
              <a:t>chung</a:t>
            </a:r>
            <a:r>
              <a:rPr lang="en-US" sz="1600" b="1" dirty="0">
                <a:latin typeface="Arial" panose="020B0604020202020204" pitchFamily="34" charset="0"/>
              </a:rPr>
              <a:t> </a:t>
            </a:r>
            <a:r>
              <a:rPr lang="en-US" sz="1600" b="1" dirty="0" err="1">
                <a:latin typeface="Arial" panose="020B0604020202020204" pitchFamily="34" charset="0"/>
              </a:rPr>
              <a:t>quanh</a:t>
            </a:r>
            <a:r>
              <a:rPr lang="en-US" sz="1600" b="1" dirty="0">
                <a:latin typeface="Arial" panose="020B0604020202020204" pitchFamily="34" charset="0"/>
              </a:rPr>
              <a:t> </a:t>
            </a:r>
            <a:r>
              <a:rPr lang="en-US" sz="1600" b="1" dirty="0" err="1">
                <a:latin typeface="Arial" panose="020B0604020202020204" pitchFamily="34" charset="0"/>
              </a:rPr>
              <a:t>nó</a:t>
            </a:r>
            <a:r>
              <a:rPr lang="en-US" sz="1600" b="1" dirty="0">
                <a:latin typeface="Arial" panose="020B0604020202020204" pitchFamily="34" charset="0"/>
              </a:rPr>
              <a:t>, d</a:t>
            </a:r>
            <a:r>
              <a:rPr lang="vi-VN" sz="1600" b="1" dirty="0">
                <a:latin typeface="Arial" panose="020B0604020202020204" pitchFamily="34" charset="0"/>
              </a:rPr>
              <a:t>ă</a:t>
            </a:r>
            <a:r>
              <a:rPr lang="en-US" sz="1600" b="1" dirty="0">
                <a:latin typeface="Arial" panose="020B0604020202020204" pitchFamily="34" charset="0"/>
              </a:rPr>
              <a:t>m </a:t>
            </a:r>
            <a:r>
              <a:rPr lang="en-US" sz="1600" b="1" dirty="0" err="1">
                <a:latin typeface="Arial" panose="020B0604020202020204" pitchFamily="34" charset="0"/>
              </a:rPr>
              <a:t>cây</a:t>
            </a:r>
            <a:r>
              <a:rPr lang="en-US" sz="1600" b="1" dirty="0">
                <a:latin typeface="Arial" panose="020B0604020202020204" pitchFamily="34" charset="0"/>
              </a:rPr>
              <a:t> </a:t>
            </a:r>
            <a:r>
              <a:rPr lang="en-US" sz="1600" b="1" dirty="0" err="1">
                <a:latin typeface="Arial" panose="020B0604020202020204" pitchFamily="34" charset="0"/>
              </a:rPr>
              <a:t>chuối</a:t>
            </a:r>
            <a:r>
              <a:rPr lang="en-US" sz="1600" b="1" dirty="0">
                <a:latin typeface="Arial" panose="020B0604020202020204" pitchFamily="34" charset="0"/>
              </a:rPr>
              <a:t> </a:t>
            </a:r>
            <a:r>
              <a:rPr lang="en-US" sz="1600" b="1" dirty="0" err="1">
                <a:latin typeface="Arial" panose="020B0604020202020204" pitchFamily="34" charset="0"/>
              </a:rPr>
              <a:t>bé</a:t>
            </a:r>
            <a:r>
              <a:rPr lang="en-US" sz="1600" b="1" dirty="0">
                <a:latin typeface="Arial" panose="020B0604020202020204" pitchFamily="34" charset="0"/>
              </a:rPr>
              <a:t> </a:t>
            </a:r>
            <a:r>
              <a:rPr lang="en-US" sz="1600" b="1" dirty="0" err="1">
                <a:latin typeface="Arial" panose="020B0604020202020204" pitchFamily="34" charset="0"/>
              </a:rPr>
              <a:t>xíu</a:t>
            </a:r>
            <a:r>
              <a:rPr lang="en-US" sz="1600" b="1" dirty="0">
                <a:latin typeface="Arial" panose="020B0604020202020204" pitchFamily="34" charset="0"/>
              </a:rPr>
              <a:t> </a:t>
            </a:r>
            <a:r>
              <a:rPr lang="en-US" sz="1600" b="1" dirty="0" err="1">
                <a:latin typeface="Arial" panose="020B0604020202020204" pitchFamily="34" charset="0"/>
              </a:rPr>
              <a:t>mọc</a:t>
            </a:r>
            <a:r>
              <a:rPr lang="en-US" sz="1600" b="1" dirty="0">
                <a:latin typeface="Arial" panose="020B0604020202020204" pitchFamily="34" charset="0"/>
              </a:rPr>
              <a:t> </a:t>
            </a:r>
            <a:r>
              <a:rPr lang="en-US" sz="1600" b="1" dirty="0" err="1">
                <a:latin typeface="Arial" panose="020B0604020202020204" pitchFamily="34" charset="0"/>
              </a:rPr>
              <a:t>lên</a:t>
            </a:r>
            <a:r>
              <a:rPr lang="en-US" sz="1600" b="1" dirty="0">
                <a:latin typeface="Arial" panose="020B0604020202020204" pitchFamily="34" charset="0"/>
              </a:rPr>
              <a:t> </a:t>
            </a:r>
            <a:r>
              <a:rPr lang="en-US" sz="1600" b="1" dirty="0" err="1">
                <a:latin typeface="Arial" panose="020B0604020202020204" pitchFamily="34" charset="0"/>
              </a:rPr>
              <a:t>từ</a:t>
            </a:r>
            <a:r>
              <a:rPr lang="en-US" sz="1600" b="1" dirty="0">
                <a:latin typeface="Arial" panose="020B0604020202020204" pitchFamily="34" charset="0"/>
              </a:rPr>
              <a:t> </a:t>
            </a:r>
            <a:r>
              <a:rPr lang="en-US" sz="1600" b="1" dirty="0" err="1">
                <a:latin typeface="Arial" panose="020B0604020202020204" pitchFamily="34" charset="0"/>
              </a:rPr>
              <a:t>bao</a:t>
            </a:r>
            <a:r>
              <a:rPr lang="en-US" sz="1600" b="1" dirty="0">
                <a:latin typeface="Arial" panose="020B0604020202020204" pitchFamily="34" charset="0"/>
              </a:rPr>
              <a:t> </a:t>
            </a:r>
            <a:r>
              <a:rPr lang="en-US" sz="1600" b="1" dirty="0" err="1">
                <a:latin typeface="Arial" panose="020B0604020202020204" pitchFamily="34" charset="0"/>
              </a:rPr>
              <a:t>giờ</a:t>
            </a:r>
            <a:r>
              <a:rPr lang="en-US" sz="1600" b="1" dirty="0">
                <a:latin typeface="Arial" panose="020B0604020202020204" pitchFamily="34" charset="0"/>
              </a:rPr>
              <a:t>.</a:t>
            </a:r>
            <a:r>
              <a:rPr lang="en-US" sz="1600" dirty="0">
                <a:latin typeface="Arial" panose="020B0604020202020204" pitchFamily="34" charset="0"/>
              </a:rPr>
              <a:t> </a:t>
            </a:r>
          </a:p>
        </p:txBody>
      </p:sp>
      <p:pic>
        <p:nvPicPr>
          <p:cNvPr id="4111" name="Picture 15" descr="scan092"/>
          <p:cNvPicPr>
            <a:picLocks noChangeAspect="1" noChangeArrowheads="1"/>
          </p:cNvPicPr>
          <p:nvPr/>
        </p:nvPicPr>
        <p:blipFill>
          <a:blip r:embed="rId2"/>
          <a:srcRect/>
          <a:stretch>
            <a:fillRect/>
          </a:stretch>
        </p:blipFill>
        <p:spPr bwMode="auto">
          <a:xfrm>
            <a:off x="-381000" y="2131512"/>
            <a:ext cx="2667000" cy="4726488"/>
          </a:xfrm>
          <a:prstGeom prst="rect">
            <a:avLst/>
          </a:prstGeom>
          <a:noFill/>
          <a:ln w="9525">
            <a:noFill/>
            <a:miter lim="800000"/>
            <a:headEnd/>
            <a:tailEnd/>
          </a:ln>
        </p:spPr>
      </p:pic>
      <p:sp>
        <p:nvSpPr>
          <p:cNvPr id="4112" name="Text Box 16"/>
          <p:cNvSpPr txBox="1">
            <a:spLocks noChangeArrowheads="1"/>
          </p:cNvSpPr>
          <p:nvPr/>
        </p:nvSpPr>
        <p:spPr bwMode="auto">
          <a:xfrm>
            <a:off x="2209800" y="2131512"/>
            <a:ext cx="6553200" cy="4493538"/>
          </a:xfrm>
          <a:prstGeom prst="rect">
            <a:avLst/>
          </a:prstGeom>
          <a:noFill/>
          <a:ln w="9525">
            <a:noFill/>
            <a:miter lim="800000"/>
          </a:ln>
        </p:spPr>
        <p:txBody>
          <a:bodyPr>
            <a:spAutoFit/>
          </a:bodyPr>
          <a:lstStyle/>
          <a:p>
            <a:pPr algn="just">
              <a:spcBef>
                <a:spcPct val="50000"/>
              </a:spcBef>
            </a:pPr>
            <a:r>
              <a:rPr lang="en-US" sz="1600" b="1" dirty="0" err="1">
                <a:latin typeface="Arial" panose="020B0604020202020204" pitchFamily="34" charset="0"/>
              </a:rPr>
              <a:t>Cổ</a:t>
            </a:r>
            <a:r>
              <a:rPr lang="en-US" sz="1600" b="1" dirty="0">
                <a:latin typeface="Arial" panose="020B0604020202020204" pitchFamily="34" charset="0"/>
              </a:rPr>
              <a:t> </a:t>
            </a:r>
            <a:r>
              <a:rPr lang="en-US" sz="1600" b="1" dirty="0" err="1">
                <a:latin typeface="Arial" panose="020B0604020202020204" pitchFamily="34" charset="0"/>
              </a:rPr>
              <a:t>cây</a:t>
            </a:r>
            <a:r>
              <a:rPr lang="en-US" sz="1600" b="1" dirty="0">
                <a:latin typeface="Arial" panose="020B0604020202020204" pitchFamily="34" charset="0"/>
              </a:rPr>
              <a:t> </a:t>
            </a:r>
            <a:r>
              <a:rPr lang="en-US" sz="1600" b="1" dirty="0" err="1">
                <a:latin typeface="Arial" panose="020B0604020202020204" pitchFamily="34" charset="0"/>
              </a:rPr>
              <a:t>chuối</a:t>
            </a:r>
            <a:r>
              <a:rPr lang="en-US" sz="1600" b="1" dirty="0">
                <a:latin typeface="Arial" panose="020B0604020202020204" pitchFamily="34" charset="0"/>
              </a:rPr>
              <a:t> </a:t>
            </a:r>
            <a:r>
              <a:rPr lang="en-US" sz="1600" b="1" dirty="0" err="1">
                <a:latin typeface="Arial" panose="020B0604020202020204" pitchFamily="34" charset="0"/>
              </a:rPr>
              <a:t>mẹ</a:t>
            </a:r>
            <a:r>
              <a:rPr lang="en-US" sz="1600" b="1" dirty="0">
                <a:latin typeface="Arial" panose="020B0604020202020204" pitchFamily="34" charset="0"/>
              </a:rPr>
              <a:t> </a:t>
            </a:r>
            <a:r>
              <a:rPr lang="en-US" sz="1600" b="1" dirty="0" err="1">
                <a:latin typeface="Arial" panose="020B0604020202020204" pitchFamily="34" charset="0"/>
              </a:rPr>
              <a:t>mập</a:t>
            </a:r>
            <a:r>
              <a:rPr lang="en-US" sz="1600" b="1" dirty="0">
                <a:latin typeface="Arial" panose="020B0604020202020204" pitchFamily="34" charset="0"/>
              </a:rPr>
              <a:t> </a:t>
            </a:r>
            <a:r>
              <a:rPr lang="en-US" sz="1600" b="1" dirty="0" err="1">
                <a:latin typeface="Arial" panose="020B0604020202020204" pitchFamily="34" charset="0"/>
              </a:rPr>
              <a:t>tròn</a:t>
            </a:r>
            <a:r>
              <a:rPr lang="en-US" sz="1600" b="1" dirty="0">
                <a:latin typeface="Arial" panose="020B0604020202020204" pitchFamily="34" charset="0"/>
              </a:rPr>
              <a:t>, </a:t>
            </a:r>
            <a:r>
              <a:rPr lang="en-US" sz="1600" b="1" dirty="0" err="1">
                <a:latin typeface="Arial" panose="020B0604020202020204" pitchFamily="34" charset="0"/>
              </a:rPr>
              <a:t>rụt</a:t>
            </a:r>
            <a:r>
              <a:rPr lang="en-US" sz="1600" b="1" dirty="0">
                <a:latin typeface="Arial" panose="020B0604020202020204" pitchFamily="34" charset="0"/>
              </a:rPr>
              <a:t> </a:t>
            </a:r>
            <a:r>
              <a:rPr lang="en-US" sz="1600" b="1" dirty="0" err="1">
                <a:latin typeface="Arial" panose="020B0604020202020204" pitchFamily="34" charset="0"/>
              </a:rPr>
              <a:t>lại</a:t>
            </a:r>
            <a:r>
              <a:rPr lang="en-US" sz="1600" b="1" dirty="0">
                <a:latin typeface="Arial" panose="020B0604020202020204" pitchFamily="34" charset="0"/>
              </a:rPr>
              <a:t>. </a:t>
            </a:r>
            <a:r>
              <a:rPr lang="en-US" sz="1600" b="1" dirty="0" err="1">
                <a:latin typeface="Arial" panose="020B0604020202020204" pitchFamily="34" charset="0"/>
              </a:rPr>
              <a:t>Vài</a:t>
            </a:r>
            <a:r>
              <a:rPr lang="en-US" sz="1600" b="1" dirty="0">
                <a:latin typeface="Arial" panose="020B0604020202020204" pitchFamily="34" charset="0"/>
              </a:rPr>
              <a:t> </a:t>
            </a:r>
            <a:r>
              <a:rPr lang="en-US" sz="1600" b="1" dirty="0" err="1">
                <a:latin typeface="Arial" panose="020B0604020202020204" pitchFamily="34" charset="0"/>
              </a:rPr>
              <a:t>chiếc</a:t>
            </a:r>
            <a:r>
              <a:rPr lang="en-US" sz="1600" b="1" dirty="0">
                <a:latin typeface="Arial" panose="020B0604020202020204" pitchFamily="34" charset="0"/>
              </a:rPr>
              <a:t> </a:t>
            </a:r>
            <a:r>
              <a:rPr lang="en-US" sz="1600" b="1" dirty="0" err="1">
                <a:latin typeface="Arial" panose="020B0604020202020204" pitchFamily="34" charset="0"/>
              </a:rPr>
              <a:t>lá</a:t>
            </a:r>
            <a:r>
              <a:rPr lang="en-US" sz="1600" b="1" dirty="0">
                <a:latin typeface="Arial" panose="020B0604020202020204" pitchFamily="34" charset="0"/>
              </a:rPr>
              <a:t> </a:t>
            </a:r>
            <a:r>
              <a:rPr lang="en-US" sz="1600" b="1" dirty="0" err="1">
                <a:latin typeface="Arial" panose="020B0604020202020204" pitchFamily="34" charset="0"/>
              </a:rPr>
              <a:t>ngắn</a:t>
            </a:r>
            <a:r>
              <a:rPr lang="en-US" sz="1600" b="1" dirty="0">
                <a:latin typeface="Arial" panose="020B0604020202020204" pitchFamily="34" charset="0"/>
              </a:rPr>
              <a:t> </a:t>
            </a:r>
            <a:r>
              <a:rPr lang="en-US" sz="1600" b="1" dirty="0" err="1">
                <a:latin typeface="Arial" panose="020B0604020202020204" pitchFamily="34" charset="0"/>
              </a:rPr>
              <a:t>cũn</a:t>
            </a:r>
            <a:r>
              <a:rPr lang="en-US" sz="1600" b="1" dirty="0">
                <a:latin typeface="Arial" panose="020B0604020202020204" pitchFamily="34" charset="0"/>
              </a:rPr>
              <a:t> </a:t>
            </a:r>
            <a:r>
              <a:rPr lang="en-US" sz="1600" b="1" dirty="0" err="1">
                <a:latin typeface="Arial" panose="020B0604020202020204" pitchFamily="34" charset="0"/>
              </a:rPr>
              <a:t>cỡn</a:t>
            </a:r>
            <a:r>
              <a:rPr lang="en-US" sz="1600" b="1" dirty="0">
                <a:latin typeface="Arial" panose="020B0604020202020204" pitchFamily="34" charset="0"/>
              </a:rPr>
              <a:t>, </a:t>
            </a:r>
            <a:r>
              <a:rPr lang="en-US" sz="1600" b="1" dirty="0" err="1">
                <a:latin typeface="Arial" panose="020B0604020202020204" pitchFamily="34" charset="0"/>
              </a:rPr>
              <a:t>lấp</a:t>
            </a:r>
            <a:r>
              <a:rPr lang="en-US" sz="1600" b="1" dirty="0">
                <a:latin typeface="Arial" panose="020B0604020202020204" pitchFamily="34" charset="0"/>
              </a:rPr>
              <a:t> </a:t>
            </a:r>
            <a:r>
              <a:rPr lang="en-US" sz="1600" b="1" dirty="0" err="1">
                <a:latin typeface="Arial" panose="020B0604020202020204" pitchFamily="34" charset="0"/>
              </a:rPr>
              <a:t>ló</a:t>
            </a:r>
            <a:r>
              <a:rPr lang="en-US" sz="1600" b="1" dirty="0">
                <a:latin typeface="Arial" panose="020B0604020202020204" pitchFamily="34" charset="0"/>
              </a:rPr>
              <a:t> </a:t>
            </a:r>
            <a:r>
              <a:rPr lang="en-US" sz="1600" b="1" dirty="0" err="1">
                <a:latin typeface="Arial" panose="020B0604020202020204" pitchFamily="34" charset="0"/>
              </a:rPr>
              <a:t>hiện</a:t>
            </a:r>
            <a:r>
              <a:rPr lang="en-US" sz="1600" b="1" dirty="0">
                <a:latin typeface="Arial" panose="020B0604020202020204" pitchFamily="34" charset="0"/>
              </a:rPr>
              <a:t> </a:t>
            </a:r>
            <a:r>
              <a:rPr lang="en-US" sz="1600" b="1" dirty="0" err="1">
                <a:latin typeface="Arial" panose="020B0604020202020204" pitchFamily="34" charset="0"/>
              </a:rPr>
              <a:t>ra</a:t>
            </a:r>
            <a:r>
              <a:rPr lang="en-US" sz="1600" b="1" dirty="0">
                <a:latin typeface="Arial" panose="020B0604020202020204" pitchFamily="34" charset="0"/>
              </a:rPr>
              <a:t> </a:t>
            </a:r>
            <a:r>
              <a:rPr lang="vi-VN" sz="1600" b="1" dirty="0">
                <a:latin typeface="Arial" panose="020B0604020202020204" pitchFamily="34" charset="0"/>
              </a:rPr>
              <a:t>đ</a:t>
            </a:r>
            <a:r>
              <a:rPr lang="en-US" sz="1600" b="1" dirty="0" err="1">
                <a:latin typeface="Arial" panose="020B0604020202020204" pitchFamily="34" charset="0"/>
              </a:rPr>
              <a:t>ánh</a:t>
            </a:r>
            <a:r>
              <a:rPr lang="en-US" sz="1600" b="1" dirty="0">
                <a:latin typeface="Arial" panose="020B0604020202020204" pitchFamily="34" charset="0"/>
              </a:rPr>
              <a:t> </a:t>
            </a:r>
            <a:r>
              <a:rPr lang="vi-VN" sz="1600" b="1" dirty="0">
                <a:latin typeface="Arial" panose="020B0604020202020204" pitchFamily="34" charset="0"/>
              </a:rPr>
              <a:t>đ</a:t>
            </a:r>
            <a:r>
              <a:rPr lang="en-US" sz="1600" b="1" dirty="0" err="1">
                <a:latin typeface="Arial" panose="020B0604020202020204" pitchFamily="34" charset="0"/>
              </a:rPr>
              <a:t>ộng</a:t>
            </a:r>
            <a:r>
              <a:rPr lang="en-US" sz="1600" b="1" dirty="0">
                <a:latin typeface="Arial" panose="020B0604020202020204" pitchFamily="34" charset="0"/>
              </a:rPr>
              <a:t> </a:t>
            </a:r>
            <a:r>
              <a:rPr lang="en-US" sz="1600" b="1" dirty="0" err="1">
                <a:latin typeface="Arial" panose="020B0604020202020204" pitchFamily="34" charset="0"/>
              </a:rPr>
              <a:t>cho</a:t>
            </a:r>
            <a:r>
              <a:rPr lang="en-US" sz="1600" b="1" dirty="0">
                <a:latin typeface="Arial" panose="020B0604020202020204" pitchFamily="34" charset="0"/>
              </a:rPr>
              <a:t> </a:t>
            </a:r>
            <a:r>
              <a:rPr lang="en-US" sz="1600" b="1" dirty="0" err="1">
                <a:latin typeface="Arial" panose="020B0604020202020204" pitchFamily="34" charset="0"/>
              </a:rPr>
              <a:t>mọi</a:t>
            </a:r>
            <a:r>
              <a:rPr lang="en-US" sz="1600" b="1" dirty="0">
                <a:latin typeface="Arial" panose="020B0604020202020204" pitchFamily="34" charset="0"/>
              </a:rPr>
              <a:t> </a:t>
            </a:r>
            <a:r>
              <a:rPr lang="en-US" sz="1600" b="1" dirty="0" err="1">
                <a:latin typeface="Arial" panose="020B0604020202020204" pitchFamily="34" charset="0"/>
              </a:rPr>
              <a:t>ng</a:t>
            </a:r>
            <a:r>
              <a:rPr lang="vi-VN" sz="1600" b="1" dirty="0">
                <a:latin typeface="Arial" panose="020B0604020202020204" pitchFamily="34" charset="0"/>
              </a:rPr>
              <a:t>ư</a:t>
            </a:r>
            <a:r>
              <a:rPr lang="en-US" sz="1600" b="1" dirty="0" err="1">
                <a:latin typeface="Arial" panose="020B0604020202020204" pitchFamily="34" charset="0"/>
              </a:rPr>
              <a:t>ời</a:t>
            </a:r>
            <a:r>
              <a:rPr lang="en-US" sz="1600" b="1" dirty="0">
                <a:latin typeface="Arial" panose="020B0604020202020204" pitchFamily="34" charset="0"/>
              </a:rPr>
              <a:t> </a:t>
            </a:r>
            <a:r>
              <a:rPr lang="en-US" sz="1600" b="1" dirty="0" err="1">
                <a:latin typeface="Arial" panose="020B0604020202020204" pitchFamily="34" charset="0"/>
              </a:rPr>
              <a:t>biết</a:t>
            </a:r>
            <a:r>
              <a:rPr lang="en-US" sz="1600" b="1" dirty="0">
                <a:latin typeface="Arial" panose="020B0604020202020204" pitchFamily="34" charset="0"/>
              </a:rPr>
              <a:t> </a:t>
            </a:r>
            <a:r>
              <a:rPr lang="en-US" sz="1600" b="1" dirty="0" err="1">
                <a:latin typeface="Arial" panose="020B0604020202020204" pitchFamily="34" charset="0"/>
              </a:rPr>
              <a:t>rằng</a:t>
            </a:r>
            <a:r>
              <a:rPr lang="en-US" sz="1600" b="1" dirty="0">
                <a:latin typeface="Arial" panose="020B0604020202020204" pitchFamily="34" charset="0"/>
              </a:rPr>
              <a:t> </a:t>
            </a:r>
            <a:r>
              <a:rPr lang="en-US" sz="1600" b="1" dirty="0" err="1">
                <a:latin typeface="Arial" panose="020B0604020202020204" pitchFamily="34" charset="0"/>
              </a:rPr>
              <a:t>hoa</a:t>
            </a:r>
            <a:r>
              <a:rPr lang="en-US" sz="1600" b="1" dirty="0">
                <a:latin typeface="Arial" panose="020B0604020202020204" pitchFamily="34" charset="0"/>
              </a:rPr>
              <a:t> </a:t>
            </a:r>
            <a:r>
              <a:rPr lang="en-US" sz="1600" b="1" dirty="0" err="1">
                <a:latin typeface="Arial" panose="020B0604020202020204" pitchFamily="34" charset="0"/>
              </a:rPr>
              <a:t>chuối</a:t>
            </a:r>
            <a:r>
              <a:rPr lang="en-US" sz="1600" b="1" dirty="0">
                <a:latin typeface="Arial" panose="020B0604020202020204" pitchFamily="34" charset="0"/>
              </a:rPr>
              <a:t> </a:t>
            </a:r>
            <a:r>
              <a:rPr lang="en-US" sz="1600" b="1" dirty="0" err="1">
                <a:latin typeface="Arial" panose="020B0604020202020204" pitchFamily="34" charset="0"/>
              </a:rPr>
              <a:t>ngoi</a:t>
            </a:r>
            <a:r>
              <a:rPr lang="en-US" sz="1600" b="1" dirty="0">
                <a:latin typeface="Arial" panose="020B0604020202020204" pitchFamily="34" charset="0"/>
              </a:rPr>
              <a:t> </a:t>
            </a:r>
            <a:r>
              <a:rPr lang="en-US" sz="1600" b="1" dirty="0" err="1">
                <a:latin typeface="Arial" panose="020B0604020202020204" pitchFamily="34" charset="0"/>
              </a:rPr>
              <a:t>lên</a:t>
            </a:r>
            <a:r>
              <a:rPr lang="en-US" sz="1600" b="1" dirty="0">
                <a:latin typeface="Arial" panose="020B0604020202020204" pitchFamily="34" charset="0"/>
              </a:rPr>
              <a:t> </a:t>
            </a:r>
            <a:r>
              <a:rPr lang="vi-VN" sz="1600" b="1" dirty="0">
                <a:latin typeface="Arial" panose="020B0604020202020204" pitchFamily="34" charset="0"/>
              </a:rPr>
              <a:t>đ</a:t>
            </a:r>
            <a:r>
              <a:rPr lang="en-US" sz="1600" b="1" dirty="0" err="1">
                <a:latin typeface="Arial" panose="020B0604020202020204" pitchFamily="34" charset="0"/>
              </a:rPr>
              <a:t>ến</a:t>
            </a:r>
            <a:r>
              <a:rPr lang="en-US" sz="1600" b="1" dirty="0">
                <a:latin typeface="Arial" panose="020B0604020202020204" pitchFamily="34" charset="0"/>
              </a:rPr>
              <a:t> </a:t>
            </a:r>
            <a:r>
              <a:rPr lang="en-US" sz="1600" b="1" dirty="0" err="1">
                <a:latin typeface="Arial" panose="020B0604020202020204" pitchFamily="34" charset="0"/>
              </a:rPr>
              <a:t>ngọn</a:t>
            </a:r>
            <a:r>
              <a:rPr lang="en-US" sz="1600" b="1" dirty="0">
                <a:latin typeface="Arial" panose="020B0604020202020204" pitchFamily="34" charset="0"/>
              </a:rPr>
              <a:t> </a:t>
            </a:r>
            <a:r>
              <a:rPr lang="en-US" sz="1600" b="1" dirty="0" err="1">
                <a:latin typeface="Arial" panose="020B0604020202020204" pitchFamily="34" charset="0"/>
              </a:rPr>
              <a:t>rồi</a:t>
            </a:r>
            <a:r>
              <a:rPr lang="en-US" sz="1600" b="1" dirty="0">
                <a:latin typeface="Arial" panose="020B0604020202020204" pitchFamily="34" charset="0"/>
              </a:rPr>
              <a:t> </a:t>
            </a:r>
            <a:r>
              <a:rPr lang="vi-VN" sz="1600" b="1" dirty="0">
                <a:latin typeface="Arial" panose="020B0604020202020204" pitchFamily="34" charset="0"/>
              </a:rPr>
              <a:t>đ</a:t>
            </a:r>
            <a:r>
              <a:rPr lang="en-US" sz="1600" b="1" dirty="0" err="1">
                <a:latin typeface="Arial" panose="020B0604020202020204" pitchFamily="34" charset="0"/>
              </a:rPr>
              <a:t>ấy</a:t>
            </a:r>
            <a:r>
              <a:rPr lang="en-US" sz="1600" b="1" dirty="0">
                <a:latin typeface="Arial" panose="020B0604020202020204" pitchFamily="34" charset="0"/>
              </a:rPr>
              <a:t>.</a:t>
            </a:r>
          </a:p>
          <a:p>
            <a:pPr algn="just">
              <a:spcBef>
                <a:spcPct val="50000"/>
              </a:spcBef>
            </a:pPr>
            <a:r>
              <a:rPr lang="en-US" sz="1600" b="1" dirty="0">
                <a:latin typeface="Arial" panose="020B0604020202020204" pitchFamily="34" charset="0"/>
              </a:rPr>
              <a:t>      </a:t>
            </a:r>
            <a:r>
              <a:rPr lang="en-US" sz="1600" b="1" dirty="0" err="1">
                <a:latin typeface="Arial" panose="020B0604020202020204" pitchFamily="34" charset="0"/>
              </a:rPr>
              <a:t>Cái</a:t>
            </a:r>
            <a:r>
              <a:rPr lang="en-US" sz="1600" b="1" dirty="0">
                <a:latin typeface="Arial" panose="020B0604020202020204" pitchFamily="34" charset="0"/>
              </a:rPr>
              <a:t> </a:t>
            </a:r>
            <a:r>
              <a:rPr lang="en-US" sz="1600" b="1" dirty="0" err="1">
                <a:latin typeface="Arial" panose="020B0604020202020204" pitchFamily="34" charset="0"/>
              </a:rPr>
              <a:t>hoa</a:t>
            </a:r>
            <a:r>
              <a:rPr lang="en-US" sz="1600" b="1" dirty="0">
                <a:latin typeface="Arial" panose="020B0604020202020204" pitchFamily="34" charset="0"/>
              </a:rPr>
              <a:t> </a:t>
            </a:r>
            <a:r>
              <a:rPr lang="en-US" sz="1600" b="1" dirty="0" err="1">
                <a:latin typeface="Arial" panose="020B0604020202020204" pitchFamily="34" charset="0"/>
              </a:rPr>
              <a:t>thập</a:t>
            </a:r>
            <a:r>
              <a:rPr lang="en-US" sz="1600" b="1" dirty="0">
                <a:latin typeface="Arial" panose="020B0604020202020204" pitchFamily="34" charset="0"/>
              </a:rPr>
              <a:t> </a:t>
            </a:r>
            <a:r>
              <a:rPr lang="en-US" sz="1600" b="1" dirty="0" err="1">
                <a:latin typeface="Arial" panose="020B0604020202020204" pitchFamily="34" charset="0"/>
              </a:rPr>
              <a:t>thò</a:t>
            </a:r>
            <a:r>
              <a:rPr lang="en-US" sz="1600" b="1" dirty="0">
                <a:latin typeface="Arial" panose="020B0604020202020204" pitchFamily="34" charset="0"/>
              </a:rPr>
              <a:t>, hoe </a:t>
            </a:r>
            <a:r>
              <a:rPr lang="en-US" sz="1600" b="1" dirty="0" err="1">
                <a:latin typeface="Arial" panose="020B0604020202020204" pitchFamily="34" charset="0"/>
              </a:rPr>
              <a:t>hoe</a:t>
            </a:r>
            <a:r>
              <a:rPr lang="en-US" sz="1600" b="1" dirty="0">
                <a:latin typeface="Arial" panose="020B0604020202020204" pitchFamily="34" charset="0"/>
              </a:rPr>
              <a:t> </a:t>
            </a:r>
            <a:r>
              <a:rPr lang="vi-VN" sz="1600" b="1" dirty="0">
                <a:latin typeface="Arial" panose="020B0604020202020204" pitchFamily="34" charset="0"/>
              </a:rPr>
              <a:t>đ</a:t>
            </a:r>
            <a:r>
              <a:rPr lang="en-US" sz="1600" b="1" dirty="0">
                <a:latin typeface="Arial" panose="020B0604020202020204" pitchFamily="34" charset="0"/>
              </a:rPr>
              <a:t>ỏ </a:t>
            </a:r>
            <a:r>
              <a:rPr lang="en-US" sz="1600" b="1" dirty="0" err="1">
                <a:latin typeface="Arial" panose="020B0604020202020204" pitchFamily="34" charset="0"/>
              </a:rPr>
              <a:t>nh</a:t>
            </a:r>
            <a:r>
              <a:rPr lang="vi-VN" sz="1600" b="1" dirty="0">
                <a:latin typeface="Arial" panose="020B0604020202020204" pitchFamily="34" charset="0"/>
              </a:rPr>
              <a:t>ư</a:t>
            </a:r>
            <a:r>
              <a:rPr lang="en-US" sz="1600" b="1" dirty="0">
                <a:latin typeface="Arial" panose="020B0604020202020204" pitchFamily="34" charset="0"/>
              </a:rPr>
              <a:t> </a:t>
            </a:r>
            <a:r>
              <a:rPr lang="en-US" sz="1600" b="1" dirty="0" err="1">
                <a:latin typeface="Arial" panose="020B0604020202020204" pitchFamily="34" charset="0"/>
              </a:rPr>
              <a:t>một</a:t>
            </a:r>
            <a:r>
              <a:rPr lang="en-US" sz="1600" b="1" dirty="0">
                <a:latin typeface="Arial" panose="020B0604020202020204" pitchFamily="34" charset="0"/>
              </a:rPr>
              <a:t> </a:t>
            </a:r>
            <a:r>
              <a:rPr lang="en-US" sz="1600" b="1" dirty="0" err="1">
                <a:latin typeface="Arial" panose="020B0604020202020204" pitchFamily="34" charset="0"/>
              </a:rPr>
              <a:t>mầm</a:t>
            </a:r>
            <a:r>
              <a:rPr lang="en-US" sz="1600" b="1" dirty="0">
                <a:latin typeface="Arial" panose="020B0604020202020204" pitchFamily="34" charset="0"/>
              </a:rPr>
              <a:t> </a:t>
            </a:r>
            <a:r>
              <a:rPr lang="en-US" sz="1600" b="1" dirty="0" err="1">
                <a:latin typeface="Arial" panose="020B0604020202020204" pitchFamily="34" charset="0"/>
              </a:rPr>
              <a:t>lửa</a:t>
            </a:r>
            <a:r>
              <a:rPr lang="en-US" sz="1600" b="1" dirty="0">
                <a:latin typeface="Arial" panose="020B0604020202020204" pitchFamily="34" charset="0"/>
              </a:rPr>
              <a:t> non. </a:t>
            </a:r>
            <a:r>
              <a:rPr lang="en-US" sz="1600" b="1" dirty="0" err="1">
                <a:latin typeface="Arial" panose="020B0604020202020204" pitchFamily="34" charset="0"/>
              </a:rPr>
              <a:t>Nó</a:t>
            </a:r>
            <a:r>
              <a:rPr lang="en-US" sz="1600" b="1" dirty="0">
                <a:latin typeface="Arial" panose="020B0604020202020204" pitchFamily="34" charset="0"/>
              </a:rPr>
              <a:t> </a:t>
            </a:r>
            <a:r>
              <a:rPr lang="en-US" sz="1600" b="1" dirty="0" err="1">
                <a:latin typeface="Arial" panose="020B0604020202020204" pitchFamily="34" charset="0"/>
              </a:rPr>
              <a:t>càng</a:t>
            </a:r>
            <a:r>
              <a:rPr lang="en-US" sz="1600" b="1" dirty="0">
                <a:latin typeface="Arial" panose="020B0604020202020204" pitchFamily="34" charset="0"/>
              </a:rPr>
              <a:t> </a:t>
            </a:r>
            <a:r>
              <a:rPr lang="en-US" sz="1600" b="1" dirty="0" err="1">
                <a:latin typeface="Arial" panose="020B0604020202020204" pitchFamily="34" charset="0"/>
              </a:rPr>
              <a:t>ngày</a:t>
            </a:r>
            <a:r>
              <a:rPr lang="en-US" sz="1600" b="1" dirty="0">
                <a:latin typeface="Arial" panose="020B0604020202020204" pitchFamily="34" charset="0"/>
              </a:rPr>
              <a:t> </a:t>
            </a:r>
            <a:r>
              <a:rPr lang="en-US" sz="1600" b="1" dirty="0" err="1">
                <a:latin typeface="Arial" panose="020B0604020202020204" pitchFamily="34" charset="0"/>
              </a:rPr>
              <a:t>càng</a:t>
            </a:r>
            <a:r>
              <a:rPr lang="en-US" sz="1600" b="1" dirty="0">
                <a:latin typeface="Arial" panose="020B0604020202020204" pitchFamily="34" charset="0"/>
              </a:rPr>
              <a:t> to </a:t>
            </a:r>
            <a:r>
              <a:rPr lang="en-US" sz="1600" b="1" dirty="0" err="1">
                <a:latin typeface="Arial" panose="020B0604020202020204" pitchFamily="34" charset="0"/>
              </a:rPr>
              <a:t>thêm</a:t>
            </a:r>
            <a:r>
              <a:rPr lang="en-US" sz="1600" b="1" dirty="0">
                <a:latin typeface="Arial" panose="020B0604020202020204" pitchFamily="34" charset="0"/>
              </a:rPr>
              <a:t>, </a:t>
            </a:r>
            <a:r>
              <a:rPr lang="en-US" sz="1600" b="1" dirty="0" err="1">
                <a:latin typeface="Arial" panose="020B0604020202020204" pitchFamily="34" charset="0"/>
              </a:rPr>
              <a:t>nặng</a:t>
            </a:r>
            <a:r>
              <a:rPr lang="en-US" sz="1600" b="1" dirty="0">
                <a:latin typeface="Arial" panose="020B0604020202020204" pitchFamily="34" charset="0"/>
              </a:rPr>
              <a:t> </a:t>
            </a:r>
            <a:r>
              <a:rPr lang="en-US" sz="1600" b="1" dirty="0" err="1">
                <a:latin typeface="Arial" panose="020B0604020202020204" pitchFamily="34" charset="0"/>
              </a:rPr>
              <a:t>thêm</a:t>
            </a:r>
            <a:r>
              <a:rPr lang="en-US" sz="1600" b="1" dirty="0">
                <a:latin typeface="Arial" panose="020B0604020202020204" pitchFamily="34" charset="0"/>
              </a:rPr>
              <a:t>, </a:t>
            </a:r>
            <a:r>
              <a:rPr lang="en-US" sz="1600" b="1" dirty="0" err="1">
                <a:latin typeface="Arial" panose="020B0604020202020204" pitchFamily="34" charset="0"/>
              </a:rPr>
              <a:t>khiến</a:t>
            </a:r>
            <a:r>
              <a:rPr lang="en-US" sz="1600" b="1" dirty="0">
                <a:latin typeface="Arial" panose="020B0604020202020204" pitchFamily="34" charset="0"/>
              </a:rPr>
              <a:t> </a:t>
            </a:r>
            <a:r>
              <a:rPr lang="en-US" sz="1600" b="1" dirty="0" err="1">
                <a:latin typeface="Arial" panose="020B0604020202020204" pitchFamily="34" charset="0"/>
              </a:rPr>
              <a:t>cây</a:t>
            </a:r>
            <a:r>
              <a:rPr lang="en-US" sz="1600" b="1" dirty="0">
                <a:latin typeface="Arial" panose="020B0604020202020204" pitchFamily="34" charset="0"/>
              </a:rPr>
              <a:t> </a:t>
            </a:r>
            <a:r>
              <a:rPr lang="en-US" sz="1600" b="1" dirty="0" err="1">
                <a:latin typeface="Arial" panose="020B0604020202020204" pitchFamily="34" charset="0"/>
              </a:rPr>
              <a:t>chuối</a:t>
            </a:r>
            <a:r>
              <a:rPr lang="en-US" sz="1600" b="1" dirty="0">
                <a:latin typeface="Arial" panose="020B0604020202020204" pitchFamily="34" charset="0"/>
              </a:rPr>
              <a:t> </a:t>
            </a:r>
            <a:r>
              <a:rPr lang="en-US" sz="1600" b="1" dirty="0" err="1">
                <a:latin typeface="Arial" panose="020B0604020202020204" pitchFamily="34" charset="0"/>
              </a:rPr>
              <a:t>nghiêng</a:t>
            </a:r>
            <a:r>
              <a:rPr lang="en-US" sz="1600" b="1" dirty="0">
                <a:latin typeface="Arial" panose="020B0604020202020204" pitchFamily="34" charset="0"/>
              </a:rPr>
              <a:t> </a:t>
            </a:r>
            <a:r>
              <a:rPr lang="en-US" sz="1600" b="1" dirty="0" err="1">
                <a:latin typeface="Arial" panose="020B0604020202020204" pitchFamily="34" charset="0"/>
              </a:rPr>
              <a:t>hẳn</a:t>
            </a:r>
            <a:r>
              <a:rPr lang="en-US" sz="1600" b="1" dirty="0">
                <a:latin typeface="Arial" panose="020B0604020202020204" pitchFamily="34" charset="0"/>
              </a:rPr>
              <a:t> </a:t>
            </a:r>
            <a:r>
              <a:rPr lang="en-US" sz="1600" b="1" dirty="0" err="1">
                <a:latin typeface="Arial" panose="020B0604020202020204" pitchFamily="34" charset="0"/>
              </a:rPr>
              <a:t>về</a:t>
            </a:r>
            <a:r>
              <a:rPr lang="en-US" sz="1600" b="1" dirty="0">
                <a:latin typeface="Arial" panose="020B0604020202020204" pitchFamily="34" charset="0"/>
              </a:rPr>
              <a:t> </a:t>
            </a:r>
            <a:r>
              <a:rPr lang="en-US" sz="1600" b="1" dirty="0" err="1">
                <a:latin typeface="Arial" panose="020B0604020202020204" pitchFamily="34" charset="0"/>
              </a:rPr>
              <a:t>một</a:t>
            </a:r>
            <a:r>
              <a:rPr lang="en-US" sz="1600" b="1" dirty="0">
                <a:latin typeface="Arial" panose="020B0604020202020204" pitchFamily="34" charset="0"/>
              </a:rPr>
              <a:t> </a:t>
            </a:r>
            <a:r>
              <a:rPr lang="en-US" sz="1600" b="1" dirty="0" err="1">
                <a:latin typeface="Arial" panose="020B0604020202020204" pitchFamily="34" charset="0"/>
              </a:rPr>
              <a:t>phía</a:t>
            </a:r>
            <a:r>
              <a:rPr lang="en-US" sz="1600" b="1" dirty="0">
                <a:latin typeface="Arial" panose="020B0604020202020204" pitchFamily="34" charset="0"/>
              </a:rPr>
              <a:t>.</a:t>
            </a:r>
          </a:p>
          <a:p>
            <a:pPr algn="just">
              <a:spcBef>
                <a:spcPct val="50000"/>
              </a:spcBef>
            </a:pPr>
            <a:r>
              <a:rPr lang="en-US" sz="1600" b="1" dirty="0">
                <a:latin typeface="Arial" panose="020B0604020202020204" pitchFamily="34" charset="0"/>
              </a:rPr>
              <a:t>      </a:t>
            </a:r>
            <a:r>
              <a:rPr lang="en-US" sz="1600" b="1" dirty="0" err="1">
                <a:latin typeface="Arial" panose="020B0604020202020204" pitchFamily="34" charset="0"/>
              </a:rPr>
              <a:t>Khi</a:t>
            </a:r>
            <a:r>
              <a:rPr lang="en-US" sz="1600" b="1" dirty="0">
                <a:latin typeface="Arial" panose="020B0604020202020204" pitchFamily="34" charset="0"/>
              </a:rPr>
              <a:t> </a:t>
            </a:r>
            <a:r>
              <a:rPr lang="en-US" sz="1600" b="1" dirty="0" err="1">
                <a:latin typeface="Arial" panose="020B0604020202020204" pitchFamily="34" charset="0"/>
              </a:rPr>
              <a:t>cây</a:t>
            </a:r>
            <a:r>
              <a:rPr lang="en-US" sz="1600" b="1" dirty="0">
                <a:latin typeface="Arial" panose="020B0604020202020204" pitchFamily="34" charset="0"/>
              </a:rPr>
              <a:t> </a:t>
            </a:r>
            <a:r>
              <a:rPr lang="en-US" sz="1600" b="1" dirty="0" err="1">
                <a:latin typeface="Arial" panose="020B0604020202020204" pitchFamily="34" charset="0"/>
              </a:rPr>
              <a:t>mẹ</a:t>
            </a:r>
            <a:r>
              <a:rPr lang="en-US" sz="1600" b="1" dirty="0">
                <a:latin typeface="Arial" panose="020B0604020202020204" pitchFamily="34" charset="0"/>
              </a:rPr>
              <a:t> </a:t>
            </a:r>
            <a:r>
              <a:rPr lang="en-US" sz="1600" b="1" dirty="0" err="1">
                <a:latin typeface="Arial" panose="020B0604020202020204" pitchFamily="34" charset="0"/>
              </a:rPr>
              <a:t>bận</a:t>
            </a:r>
            <a:r>
              <a:rPr lang="en-US" sz="1600" b="1" dirty="0">
                <a:latin typeface="Arial" panose="020B0604020202020204" pitchFamily="34" charset="0"/>
              </a:rPr>
              <a:t> </a:t>
            </a:r>
            <a:r>
              <a:rPr lang="vi-VN" sz="1600" b="1" dirty="0">
                <a:latin typeface="Arial" panose="020B0604020202020204" pitchFamily="34" charset="0"/>
              </a:rPr>
              <a:t>đơ</a:t>
            </a:r>
            <a:r>
              <a:rPr lang="en-US" sz="1600" b="1" dirty="0">
                <a:latin typeface="Arial" panose="020B0604020202020204" pitchFamily="34" charset="0"/>
              </a:rPr>
              <a:t>m </a:t>
            </a:r>
            <a:r>
              <a:rPr lang="en-US" sz="1600" b="1" dirty="0" err="1">
                <a:latin typeface="Arial" panose="020B0604020202020204" pitchFamily="34" charset="0"/>
              </a:rPr>
              <a:t>hoa</a:t>
            </a:r>
            <a:r>
              <a:rPr lang="en-US" sz="1600" b="1" dirty="0">
                <a:latin typeface="Arial" panose="020B0604020202020204" pitchFamily="34" charset="0"/>
              </a:rPr>
              <a:t>, </a:t>
            </a:r>
            <a:r>
              <a:rPr lang="en-US" sz="1600" b="1" dirty="0" err="1">
                <a:latin typeface="Arial" panose="020B0604020202020204" pitchFamily="34" charset="0"/>
              </a:rPr>
              <a:t>kết</a:t>
            </a:r>
            <a:r>
              <a:rPr lang="en-US" sz="1600" b="1" dirty="0">
                <a:latin typeface="Arial" panose="020B0604020202020204" pitchFamily="34" charset="0"/>
              </a:rPr>
              <a:t> </a:t>
            </a:r>
            <a:r>
              <a:rPr lang="en-US" sz="1600" b="1" dirty="0" err="1">
                <a:latin typeface="Arial" panose="020B0604020202020204" pitchFamily="34" charset="0"/>
              </a:rPr>
              <a:t>quả</a:t>
            </a:r>
            <a:r>
              <a:rPr lang="en-US" sz="1600" b="1" dirty="0">
                <a:latin typeface="Arial" panose="020B0604020202020204" pitchFamily="34" charset="0"/>
              </a:rPr>
              <a:t> </a:t>
            </a:r>
            <a:r>
              <a:rPr lang="en-US" sz="1600" b="1" dirty="0" err="1">
                <a:latin typeface="Arial" panose="020B0604020202020204" pitchFamily="34" charset="0"/>
              </a:rPr>
              <a:t>thì</a:t>
            </a:r>
            <a:r>
              <a:rPr lang="en-US" sz="1600" b="1" dirty="0">
                <a:latin typeface="Arial" panose="020B0604020202020204" pitchFamily="34" charset="0"/>
              </a:rPr>
              <a:t> </a:t>
            </a:r>
            <a:r>
              <a:rPr lang="en-US" sz="1600" b="1" dirty="0" err="1">
                <a:latin typeface="Arial" panose="020B0604020202020204" pitchFamily="34" charset="0"/>
              </a:rPr>
              <a:t>các</a:t>
            </a:r>
            <a:r>
              <a:rPr lang="en-US" sz="1600" b="1" dirty="0">
                <a:latin typeface="Arial" panose="020B0604020202020204" pitchFamily="34" charset="0"/>
              </a:rPr>
              <a:t> </a:t>
            </a:r>
            <a:r>
              <a:rPr lang="en-US" sz="1600" b="1" dirty="0" err="1">
                <a:latin typeface="Arial" panose="020B0604020202020204" pitchFamily="34" charset="0"/>
              </a:rPr>
              <a:t>cây</a:t>
            </a:r>
            <a:r>
              <a:rPr lang="en-US" sz="1600" b="1" dirty="0">
                <a:latin typeface="Arial" panose="020B0604020202020204" pitchFamily="34" charset="0"/>
              </a:rPr>
              <a:t> con </a:t>
            </a:r>
            <a:r>
              <a:rPr lang="en-US" sz="1600" b="1" dirty="0" err="1">
                <a:latin typeface="Arial" panose="020B0604020202020204" pitchFamily="34" charset="0"/>
              </a:rPr>
              <a:t>cứ</a:t>
            </a:r>
            <a:r>
              <a:rPr lang="en-US" sz="1600" b="1" dirty="0">
                <a:latin typeface="Arial" panose="020B0604020202020204" pitchFamily="34" charset="0"/>
              </a:rPr>
              <a:t> </a:t>
            </a:r>
            <a:r>
              <a:rPr lang="en-US" sz="1600" b="1" dirty="0" err="1">
                <a:latin typeface="Arial" panose="020B0604020202020204" pitchFamily="34" charset="0"/>
              </a:rPr>
              <a:t>lớn</a:t>
            </a:r>
            <a:r>
              <a:rPr lang="en-US" sz="1600" b="1" dirty="0">
                <a:latin typeface="Arial" panose="020B0604020202020204" pitchFamily="34" charset="0"/>
              </a:rPr>
              <a:t> </a:t>
            </a:r>
            <a:r>
              <a:rPr lang="en-US" sz="1600" b="1" dirty="0" err="1">
                <a:latin typeface="Arial" panose="020B0604020202020204" pitchFamily="34" charset="0"/>
              </a:rPr>
              <a:t>nhanh</a:t>
            </a:r>
            <a:r>
              <a:rPr lang="en-US" sz="1600" b="1" dirty="0">
                <a:latin typeface="Arial" panose="020B0604020202020204" pitchFamily="34" charset="0"/>
              </a:rPr>
              <a:t> h</a:t>
            </a:r>
            <a:r>
              <a:rPr lang="vi-VN" sz="1600" b="1" dirty="0">
                <a:latin typeface="Arial" panose="020B0604020202020204" pitchFamily="34" charset="0"/>
              </a:rPr>
              <a:t>ơ</a:t>
            </a:r>
            <a:r>
              <a:rPr lang="en-US" sz="1600" b="1" dirty="0">
                <a:latin typeface="Arial" panose="020B0604020202020204" pitchFamily="34" charset="0"/>
              </a:rPr>
              <a:t>n </a:t>
            </a:r>
            <a:r>
              <a:rPr lang="en-US" sz="1600" b="1" dirty="0" err="1">
                <a:latin typeface="Arial" panose="020B0604020202020204" pitchFamily="34" charset="0"/>
              </a:rPr>
              <a:t>hớn</a:t>
            </a:r>
            <a:r>
              <a:rPr lang="en-US" sz="1600" b="1" dirty="0">
                <a:latin typeface="Arial" panose="020B0604020202020204" pitchFamily="34" charset="0"/>
              </a:rPr>
              <a:t>.</a:t>
            </a:r>
          </a:p>
          <a:p>
            <a:pPr algn="just">
              <a:spcBef>
                <a:spcPct val="50000"/>
              </a:spcBef>
            </a:pPr>
            <a:r>
              <a:rPr lang="en-US" sz="1600" b="1" dirty="0">
                <a:latin typeface="Arial" panose="020B0604020202020204" pitchFamily="34" charset="0"/>
              </a:rPr>
              <a:t>       </a:t>
            </a:r>
            <a:r>
              <a:rPr lang="en-US" sz="1600" b="1" dirty="0" err="1">
                <a:latin typeface="Arial" panose="020B0604020202020204" pitchFamily="34" charset="0"/>
              </a:rPr>
              <a:t>Để</a:t>
            </a:r>
            <a:r>
              <a:rPr lang="en-US" sz="1600" b="1" dirty="0">
                <a:latin typeface="Arial" panose="020B0604020202020204" pitchFamily="34" charset="0"/>
              </a:rPr>
              <a:t> </a:t>
            </a:r>
            <a:r>
              <a:rPr lang="en-US" sz="1600" b="1" dirty="0" err="1">
                <a:latin typeface="Arial" panose="020B0604020202020204" pitchFamily="34" charset="0"/>
              </a:rPr>
              <a:t>làm</a:t>
            </a:r>
            <a:r>
              <a:rPr lang="en-US" sz="1600" b="1" dirty="0">
                <a:latin typeface="Arial" panose="020B0604020202020204" pitchFamily="34" charset="0"/>
              </a:rPr>
              <a:t> </a:t>
            </a:r>
            <a:r>
              <a:rPr lang="en-US" sz="1600" b="1" dirty="0" err="1">
                <a:latin typeface="Arial" panose="020B0604020202020204" pitchFamily="34" charset="0"/>
              </a:rPr>
              <a:t>ra</a:t>
            </a:r>
            <a:r>
              <a:rPr lang="en-US" sz="1600" b="1" dirty="0">
                <a:latin typeface="Arial" panose="020B0604020202020204" pitchFamily="34" charset="0"/>
              </a:rPr>
              <a:t> </a:t>
            </a:r>
            <a:r>
              <a:rPr lang="en-US" sz="1600" b="1" dirty="0" err="1">
                <a:latin typeface="Arial" panose="020B0604020202020204" pitchFamily="34" charset="0"/>
              </a:rPr>
              <a:t>buồng</a:t>
            </a:r>
            <a:r>
              <a:rPr lang="en-US" sz="1600" b="1" dirty="0">
                <a:latin typeface="Arial" panose="020B0604020202020204" pitchFamily="34" charset="0"/>
              </a:rPr>
              <a:t>, </a:t>
            </a:r>
            <a:r>
              <a:rPr lang="en-US" sz="1600" b="1" dirty="0" err="1">
                <a:latin typeface="Arial" panose="020B0604020202020204" pitchFamily="34" charset="0"/>
              </a:rPr>
              <a:t>ra</a:t>
            </a:r>
            <a:r>
              <a:rPr lang="en-US" sz="1600" b="1" dirty="0">
                <a:latin typeface="Arial" panose="020B0604020202020204" pitchFamily="34" charset="0"/>
              </a:rPr>
              <a:t> </a:t>
            </a:r>
            <a:r>
              <a:rPr lang="en-US" sz="1600" b="1" dirty="0" err="1">
                <a:latin typeface="Arial" panose="020B0604020202020204" pitchFamily="34" charset="0"/>
              </a:rPr>
              <a:t>nải</a:t>
            </a:r>
            <a:r>
              <a:rPr lang="en-US" sz="1600" b="1" dirty="0">
                <a:latin typeface="Arial" panose="020B0604020202020204" pitchFamily="34" charset="0"/>
              </a:rPr>
              <a:t>, </a:t>
            </a:r>
            <a:r>
              <a:rPr lang="en-US" sz="1600" b="1" dirty="0" err="1">
                <a:latin typeface="Arial" panose="020B0604020202020204" pitchFamily="34" charset="0"/>
              </a:rPr>
              <a:t>cây</a:t>
            </a:r>
            <a:r>
              <a:rPr lang="en-US" sz="1600" b="1" dirty="0">
                <a:latin typeface="Arial" panose="020B0604020202020204" pitchFamily="34" charset="0"/>
              </a:rPr>
              <a:t> </a:t>
            </a:r>
            <a:r>
              <a:rPr lang="en-US" sz="1600" b="1" dirty="0" err="1">
                <a:latin typeface="Arial" panose="020B0604020202020204" pitchFamily="34" charset="0"/>
              </a:rPr>
              <a:t>mẹ</a:t>
            </a:r>
            <a:r>
              <a:rPr lang="en-US" sz="1600" b="1" dirty="0">
                <a:latin typeface="Arial" panose="020B0604020202020204" pitchFamily="34" charset="0"/>
              </a:rPr>
              <a:t> </a:t>
            </a:r>
            <a:r>
              <a:rPr lang="en-US" sz="1600" b="1" dirty="0" err="1">
                <a:latin typeface="Arial" panose="020B0604020202020204" pitchFamily="34" charset="0"/>
              </a:rPr>
              <a:t>phải</a:t>
            </a:r>
            <a:r>
              <a:rPr lang="en-US" sz="1600" b="1" dirty="0">
                <a:latin typeface="Arial" panose="020B0604020202020204" pitchFamily="34" charset="0"/>
              </a:rPr>
              <a:t> </a:t>
            </a:r>
            <a:r>
              <a:rPr lang="vi-VN" sz="1600" b="1" dirty="0">
                <a:latin typeface="Arial" panose="020B0604020202020204" pitchFamily="34" charset="0"/>
              </a:rPr>
              <a:t>đư</a:t>
            </a:r>
            <a:r>
              <a:rPr lang="en-US" sz="1600" b="1" dirty="0">
                <a:latin typeface="Arial" panose="020B0604020202020204" pitchFamily="34" charset="0"/>
              </a:rPr>
              <a:t>a </a:t>
            </a:r>
            <a:r>
              <a:rPr lang="en-US" sz="1600" b="1" dirty="0" err="1">
                <a:latin typeface="Arial" panose="020B0604020202020204" pitchFamily="34" charset="0"/>
              </a:rPr>
              <a:t>hoa</a:t>
            </a:r>
            <a:r>
              <a:rPr lang="en-US" sz="1600" b="1" dirty="0">
                <a:latin typeface="Arial" panose="020B0604020202020204" pitchFamily="34" charset="0"/>
              </a:rPr>
              <a:t> </a:t>
            </a:r>
            <a:r>
              <a:rPr lang="en-US" sz="1600" b="1" dirty="0" err="1">
                <a:latin typeface="Arial" panose="020B0604020202020204" pitchFamily="34" charset="0"/>
              </a:rPr>
              <a:t>chúc</a:t>
            </a:r>
            <a:r>
              <a:rPr lang="en-US" sz="1600" b="1" dirty="0">
                <a:latin typeface="Arial" panose="020B0604020202020204" pitchFamily="34" charset="0"/>
              </a:rPr>
              <a:t> </a:t>
            </a:r>
            <a:r>
              <a:rPr lang="en-US" sz="1600" b="1" dirty="0" err="1">
                <a:latin typeface="Arial" panose="020B0604020202020204" pitchFamily="34" charset="0"/>
              </a:rPr>
              <a:t>xuôi</a:t>
            </a:r>
            <a:r>
              <a:rPr lang="en-US" sz="1600" b="1" dirty="0">
                <a:latin typeface="Arial" panose="020B0604020202020204" pitchFamily="34" charset="0"/>
              </a:rPr>
              <a:t> sang </a:t>
            </a:r>
            <a:r>
              <a:rPr lang="en-US" sz="1600" b="1" dirty="0" err="1">
                <a:latin typeface="Arial" panose="020B0604020202020204" pitchFamily="34" charset="0"/>
              </a:rPr>
              <a:t>một</a:t>
            </a:r>
            <a:r>
              <a:rPr lang="en-US" sz="1600" b="1" dirty="0">
                <a:latin typeface="Arial" panose="020B0604020202020204" pitchFamily="34" charset="0"/>
              </a:rPr>
              <a:t> </a:t>
            </a:r>
            <a:r>
              <a:rPr lang="en-US" sz="1600" b="1" dirty="0" err="1">
                <a:latin typeface="Arial" panose="020B0604020202020204" pitchFamily="34" charset="0"/>
              </a:rPr>
              <a:t>phía</a:t>
            </a:r>
            <a:r>
              <a:rPr lang="en-US" sz="1600" b="1" dirty="0">
                <a:latin typeface="Arial" panose="020B0604020202020204" pitchFamily="34" charset="0"/>
              </a:rPr>
              <a:t>. </a:t>
            </a:r>
            <a:r>
              <a:rPr lang="en-US" sz="1600" b="1" dirty="0" err="1">
                <a:latin typeface="Arial" panose="020B0604020202020204" pitchFamily="34" charset="0"/>
              </a:rPr>
              <a:t>Lẽ</a:t>
            </a:r>
            <a:r>
              <a:rPr lang="en-US" sz="1600" b="1" dirty="0">
                <a:latin typeface="Arial" panose="020B0604020202020204" pitchFamily="34" charset="0"/>
              </a:rPr>
              <a:t> </a:t>
            </a:r>
            <a:r>
              <a:rPr lang="en-US" sz="1600" b="1" dirty="0" err="1">
                <a:latin typeface="Arial" panose="020B0604020202020204" pitchFamily="34" charset="0"/>
              </a:rPr>
              <a:t>nào</a:t>
            </a:r>
            <a:r>
              <a:rPr lang="en-US" sz="1600" b="1" dirty="0">
                <a:latin typeface="Arial" panose="020B0604020202020204" pitchFamily="34" charset="0"/>
              </a:rPr>
              <a:t> </a:t>
            </a:r>
            <a:r>
              <a:rPr lang="en-US" sz="1600" b="1" dirty="0" err="1">
                <a:latin typeface="Arial" panose="020B0604020202020204" pitchFamily="34" charset="0"/>
              </a:rPr>
              <a:t>nó</a:t>
            </a:r>
            <a:r>
              <a:rPr lang="en-US" sz="1600" b="1" dirty="0">
                <a:latin typeface="Arial" panose="020B0604020202020204" pitchFamily="34" charset="0"/>
              </a:rPr>
              <a:t> </a:t>
            </a:r>
            <a:r>
              <a:rPr lang="vi-VN" sz="1600" b="1" dirty="0">
                <a:latin typeface="Arial" panose="020B0604020202020204" pitchFamily="34" charset="0"/>
              </a:rPr>
              <a:t>đ</a:t>
            </a:r>
            <a:r>
              <a:rPr lang="en-US" sz="1600" b="1" dirty="0" err="1">
                <a:latin typeface="Arial" panose="020B0604020202020204" pitchFamily="34" charset="0"/>
              </a:rPr>
              <a:t>ành</a:t>
            </a:r>
            <a:r>
              <a:rPr lang="en-US" sz="1600" b="1" dirty="0">
                <a:latin typeface="Arial" panose="020B0604020202020204" pitchFamily="34" charset="0"/>
              </a:rPr>
              <a:t> </a:t>
            </a:r>
            <a:r>
              <a:rPr lang="vi-VN" sz="1600" b="1" dirty="0">
                <a:latin typeface="Arial" panose="020B0604020202020204" pitchFamily="34" charset="0"/>
              </a:rPr>
              <a:t>đ</a:t>
            </a:r>
            <a:r>
              <a:rPr lang="en-US" sz="1600" b="1" dirty="0">
                <a:latin typeface="Arial" panose="020B0604020202020204" pitchFamily="34" charset="0"/>
              </a:rPr>
              <a:t>ể </a:t>
            </a:r>
            <a:r>
              <a:rPr lang="en-US" sz="1600" b="1" dirty="0" err="1">
                <a:latin typeface="Arial" panose="020B0604020202020204" pitchFamily="34" charset="0"/>
              </a:rPr>
              <a:t>mặc</a:t>
            </a:r>
            <a:r>
              <a:rPr lang="en-US" sz="1600" b="1" dirty="0">
                <a:latin typeface="Arial" panose="020B0604020202020204" pitchFamily="34" charset="0"/>
              </a:rPr>
              <a:t> </a:t>
            </a:r>
            <a:r>
              <a:rPr lang="en-US" sz="1600" b="1" dirty="0" err="1">
                <a:latin typeface="Arial" panose="020B0604020202020204" pitchFamily="34" charset="0"/>
              </a:rPr>
              <a:t>cái</a:t>
            </a:r>
            <a:r>
              <a:rPr lang="en-US" sz="1600" b="1" dirty="0">
                <a:latin typeface="Arial" panose="020B0604020202020204" pitchFamily="34" charset="0"/>
              </a:rPr>
              <a:t> </a:t>
            </a:r>
            <a:r>
              <a:rPr lang="en-US" sz="1600" b="1" dirty="0" err="1">
                <a:latin typeface="Arial" panose="020B0604020202020204" pitchFamily="34" charset="0"/>
              </a:rPr>
              <a:t>hoa</a:t>
            </a:r>
            <a:r>
              <a:rPr lang="en-US" sz="1600" b="1" dirty="0">
                <a:latin typeface="Arial" panose="020B0604020202020204" pitchFamily="34" charset="0"/>
              </a:rPr>
              <a:t> to </a:t>
            </a:r>
            <a:r>
              <a:rPr lang="en-US" sz="1600" b="1" dirty="0" err="1">
                <a:latin typeface="Arial" panose="020B0604020202020204" pitchFamily="34" charset="0"/>
              </a:rPr>
              <a:t>bằng</a:t>
            </a:r>
            <a:r>
              <a:rPr lang="en-US" sz="1600" b="1" dirty="0">
                <a:latin typeface="Arial" panose="020B0604020202020204" pitchFamily="34" charset="0"/>
              </a:rPr>
              <a:t> </a:t>
            </a:r>
            <a:r>
              <a:rPr lang="en-US" sz="1600" b="1" dirty="0" err="1">
                <a:latin typeface="Arial" panose="020B0604020202020204" pitchFamily="34" charset="0"/>
              </a:rPr>
              <a:t>cái</a:t>
            </a:r>
            <a:r>
              <a:rPr lang="en-US" sz="1600" b="1" dirty="0">
                <a:latin typeface="Arial" panose="020B0604020202020204" pitchFamily="34" charset="0"/>
              </a:rPr>
              <a:t> </a:t>
            </a:r>
            <a:r>
              <a:rPr lang="en-US" sz="1600" b="1" dirty="0" err="1">
                <a:latin typeface="Arial" panose="020B0604020202020204" pitchFamily="34" charset="0"/>
              </a:rPr>
              <a:t>chày</a:t>
            </a:r>
            <a:r>
              <a:rPr lang="en-US" sz="1600" b="1" dirty="0">
                <a:latin typeface="Arial" panose="020B0604020202020204" pitchFamily="34" charset="0"/>
              </a:rPr>
              <a:t> </a:t>
            </a:r>
            <a:r>
              <a:rPr lang="en-US" sz="1600" b="1" dirty="0" err="1">
                <a:latin typeface="Arial" panose="020B0604020202020204" pitchFamily="34" charset="0"/>
              </a:rPr>
              <a:t>giã</a:t>
            </a:r>
            <a:r>
              <a:rPr lang="en-US" sz="1600" b="1" dirty="0">
                <a:latin typeface="Arial" panose="020B0604020202020204" pitchFamily="34" charset="0"/>
              </a:rPr>
              <a:t> </a:t>
            </a:r>
            <a:r>
              <a:rPr lang="en-US" sz="1600" b="1" dirty="0" err="1">
                <a:latin typeface="Arial" panose="020B0604020202020204" pitchFamily="34" charset="0"/>
              </a:rPr>
              <a:t>cua</a:t>
            </a:r>
            <a:r>
              <a:rPr lang="en-US" sz="1600" b="1" dirty="0">
                <a:latin typeface="Arial" panose="020B0604020202020204" pitchFamily="34" charset="0"/>
              </a:rPr>
              <a:t> </a:t>
            </a:r>
            <a:r>
              <a:rPr lang="en-US" sz="1600" b="1" dirty="0" err="1">
                <a:latin typeface="Arial" panose="020B0604020202020204" pitchFamily="34" charset="0"/>
              </a:rPr>
              <a:t>hoặc</a:t>
            </a:r>
            <a:r>
              <a:rPr lang="en-US" sz="1600" b="1" dirty="0">
                <a:latin typeface="Arial" panose="020B0604020202020204" pitchFamily="34" charset="0"/>
              </a:rPr>
              <a:t> </a:t>
            </a:r>
            <a:r>
              <a:rPr lang="en-US" sz="1600" b="1" dirty="0" err="1">
                <a:latin typeface="Arial" panose="020B0604020202020204" pitchFamily="34" charset="0"/>
              </a:rPr>
              <a:t>buồng</a:t>
            </a:r>
            <a:r>
              <a:rPr lang="en-US" sz="1600" b="1" dirty="0">
                <a:latin typeface="Arial" panose="020B0604020202020204" pitchFamily="34" charset="0"/>
              </a:rPr>
              <a:t> </a:t>
            </a:r>
            <a:r>
              <a:rPr lang="en-US" sz="1600" b="1" dirty="0" err="1">
                <a:latin typeface="Arial" panose="020B0604020202020204" pitchFamily="34" charset="0"/>
              </a:rPr>
              <a:t>quả</a:t>
            </a:r>
            <a:r>
              <a:rPr lang="en-US" sz="1600" b="1" dirty="0">
                <a:latin typeface="Arial" panose="020B0604020202020204" pitchFamily="34" charset="0"/>
              </a:rPr>
              <a:t> to </a:t>
            </a:r>
            <a:r>
              <a:rPr lang="en-US" sz="1600" b="1" dirty="0" err="1">
                <a:latin typeface="Arial" panose="020B0604020202020204" pitchFamily="34" charset="0"/>
              </a:rPr>
              <a:t>bằng</a:t>
            </a:r>
            <a:r>
              <a:rPr lang="en-US" sz="1600" b="1" dirty="0">
                <a:latin typeface="Arial" panose="020B0604020202020204" pitchFamily="34" charset="0"/>
              </a:rPr>
              <a:t> </a:t>
            </a:r>
            <a:r>
              <a:rPr lang="en-US" sz="1600" b="1" dirty="0" err="1">
                <a:latin typeface="Arial" panose="020B0604020202020204" pitchFamily="34" charset="0"/>
              </a:rPr>
              <a:t>cái</a:t>
            </a:r>
            <a:r>
              <a:rPr lang="en-US" sz="1600" b="1" dirty="0">
                <a:latin typeface="Arial" panose="020B0604020202020204" pitchFamily="34" charset="0"/>
              </a:rPr>
              <a:t> </a:t>
            </a:r>
            <a:r>
              <a:rPr lang="en-US" sz="1600" b="1" dirty="0" err="1">
                <a:latin typeface="Arial" panose="020B0604020202020204" pitchFamily="34" charset="0"/>
              </a:rPr>
              <a:t>rọ</a:t>
            </a:r>
            <a:r>
              <a:rPr lang="en-US" sz="1600" b="1" dirty="0">
                <a:latin typeface="Arial" panose="020B0604020202020204" pitchFamily="34" charset="0"/>
              </a:rPr>
              <a:t> </a:t>
            </a:r>
            <a:r>
              <a:rPr lang="en-US" sz="1600" b="1" dirty="0" err="1">
                <a:latin typeface="Arial" panose="020B0604020202020204" pitchFamily="34" charset="0"/>
              </a:rPr>
              <a:t>lợn</a:t>
            </a:r>
            <a:r>
              <a:rPr lang="en-US" sz="1600" b="1" dirty="0">
                <a:latin typeface="Arial" panose="020B0604020202020204" pitchFamily="34" charset="0"/>
              </a:rPr>
              <a:t> </a:t>
            </a:r>
            <a:r>
              <a:rPr lang="vi-VN" sz="1600" b="1" dirty="0">
                <a:latin typeface="Arial" panose="020B0604020202020204" pitchFamily="34" charset="0"/>
              </a:rPr>
              <a:t>đ</a:t>
            </a:r>
            <a:r>
              <a:rPr lang="en-US" sz="1600" b="1" dirty="0">
                <a:latin typeface="Arial" panose="020B0604020202020204" pitchFamily="34" charset="0"/>
              </a:rPr>
              <a:t>è </a:t>
            </a:r>
            <a:r>
              <a:rPr lang="en-US" sz="1600" b="1" dirty="0" err="1">
                <a:latin typeface="Arial" panose="020B0604020202020204" pitchFamily="34" charset="0"/>
              </a:rPr>
              <a:t>giập</a:t>
            </a:r>
            <a:r>
              <a:rPr lang="en-US" sz="1600" b="1" dirty="0">
                <a:latin typeface="Arial" panose="020B0604020202020204" pitchFamily="34" charset="0"/>
              </a:rPr>
              <a:t> </a:t>
            </a:r>
            <a:r>
              <a:rPr lang="en-US" sz="1600" b="1" dirty="0" err="1">
                <a:latin typeface="Arial" panose="020B0604020202020204" pitchFamily="34" charset="0"/>
              </a:rPr>
              <a:t>một</a:t>
            </a:r>
            <a:r>
              <a:rPr lang="en-US" sz="1600" b="1" dirty="0">
                <a:latin typeface="Arial" panose="020B0604020202020204" pitchFamily="34" charset="0"/>
              </a:rPr>
              <a:t> hay </a:t>
            </a:r>
            <a:r>
              <a:rPr lang="en-US" sz="1600" b="1" dirty="0" err="1">
                <a:latin typeface="Arial" panose="020B0604020202020204" pitchFamily="34" charset="0"/>
              </a:rPr>
              <a:t>hai</a:t>
            </a:r>
            <a:r>
              <a:rPr lang="en-US" sz="1600" b="1" dirty="0">
                <a:latin typeface="Arial" panose="020B0604020202020204" pitchFamily="34" charset="0"/>
              </a:rPr>
              <a:t> </a:t>
            </a:r>
            <a:r>
              <a:rPr lang="vi-VN" sz="1600" b="1" dirty="0">
                <a:latin typeface="Arial" panose="020B0604020202020204" pitchFamily="34" charset="0"/>
              </a:rPr>
              <a:t>đ</a:t>
            </a:r>
            <a:r>
              <a:rPr lang="en-US" sz="1600" b="1" dirty="0" err="1">
                <a:latin typeface="Arial" panose="020B0604020202020204" pitchFamily="34" charset="0"/>
              </a:rPr>
              <a:t>ứa</a:t>
            </a:r>
            <a:r>
              <a:rPr lang="en-US" sz="1600" b="1" dirty="0">
                <a:latin typeface="Arial" panose="020B0604020202020204" pitchFamily="34" charset="0"/>
              </a:rPr>
              <a:t> con </a:t>
            </a:r>
            <a:r>
              <a:rPr lang="vi-VN" sz="1600" b="1" dirty="0">
                <a:latin typeface="Arial" panose="020B0604020202020204" pitchFamily="34" charset="0"/>
              </a:rPr>
              <a:t>đ</a:t>
            </a:r>
            <a:r>
              <a:rPr lang="en-US" sz="1600" b="1" dirty="0" err="1">
                <a:latin typeface="Arial" panose="020B0604020202020204" pitchFamily="34" charset="0"/>
              </a:rPr>
              <a:t>ứng</a:t>
            </a:r>
            <a:r>
              <a:rPr lang="en-US" sz="1600" b="1" dirty="0">
                <a:latin typeface="Arial" panose="020B0604020202020204" pitchFamily="34" charset="0"/>
              </a:rPr>
              <a:t> </a:t>
            </a:r>
            <a:r>
              <a:rPr lang="en-US" sz="1600" b="1" dirty="0" err="1">
                <a:latin typeface="Arial" panose="020B0604020202020204" pitchFamily="34" charset="0"/>
              </a:rPr>
              <a:t>sát</a:t>
            </a:r>
            <a:r>
              <a:rPr lang="en-US" sz="1600" b="1" dirty="0">
                <a:latin typeface="Arial" panose="020B0604020202020204" pitchFamily="34" charset="0"/>
              </a:rPr>
              <a:t> </a:t>
            </a:r>
            <a:r>
              <a:rPr lang="en-US" sz="1600" b="1" dirty="0" err="1">
                <a:latin typeface="Arial" panose="020B0604020202020204" pitchFamily="34" charset="0"/>
              </a:rPr>
              <a:t>nách</a:t>
            </a:r>
            <a:r>
              <a:rPr lang="en-US" sz="1600" b="1" dirty="0">
                <a:latin typeface="Arial" panose="020B0604020202020204" pitchFamily="34" charset="0"/>
              </a:rPr>
              <a:t> </a:t>
            </a:r>
            <a:r>
              <a:rPr lang="en-US" sz="1600" b="1" dirty="0" err="1">
                <a:latin typeface="Arial" panose="020B0604020202020204" pitchFamily="34" charset="0"/>
              </a:rPr>
              <a:t>nó</a:t>
            </a:r>
            <a:r>
              <a:rPr lang="en-US" sz="1600" b="1" dirty="0">
                <a:latin typeface="Arial" panose="020B0604020202020204" pitchFamily="34" charset="0"/>
              </a:rPr>
              <a:t>?</a:t>
            </a:r>
          </a:p>
          <a:p>
            <a:pPr algn="just">
              <a:spcBef>
                <a:spcPct val="50000"/>
              </a:spcBef>
            </a:pPr>
            <a:r>
              <a:rPr lang="en-US" sz="1600" b="1" dirty="0">
                <a:latin typeface="Arial" panose="020B0604020202020204" pitchFamily="34" charset="0"/>
              </a:rPr>
              <a:t>       </a:t>
            </a:r>
            <a:r>
              <a:rPr lang="en-US" sz="1600" b="1" dirty="0" err="1">
                <a:latin typeface="Arial" panose="020B0604020202020204" pitchFamily="34" charset="0"/>
              </a:rPr>
              <a:t>Không</a:t>
            </a:r>
            <a:r>
              <a:rPr lang="en-US" sz="1600" b="1" dirty="0">
                <a:latin typeface="Arial" panose="020B0604020202020204" pitchFamily="34" charset="0"/>
              </a:rPr>
              <a:t>, </a:t>
            </a:r>
            <a:r>
              <a:rPr lang="en-US" sz="1600" b="1" dirty="0" err="1">
                <a:latin typeface="Arial" panose="020B0604020202020204" pitchFamily="34" charset="0"/>
              </a:rPr>
              <a:t>cây</a:t>
            </a:r>
            <a:r>
              <a:rPr lang="en-US" sz="1600" b="1" dirty="0">
                <a:latin typeface="Arial" panose="020B0604020202020204" pitchFamily="34" charset="0"/>
              </a:rPr>
              <a:t> </a:t>
            </a:r>
            <a:r>
              <a:rPr lang="en-US" sz="1600" b="1" dirty="0" err="1">
                <a:latin typeface="Arial" panose="020B0604020202020204" pitchFamily="34" charset="0"/>
              </a:rPr>
              <a:t>chuối</a:t>
            </a:r>
            <a:r>
              <a:rPr lang="en-US" sz="1600" b="1" dirty="0">
                <a:latin typeface="Arial" panose="020B0604020202020204" pitchFamily="34" charset="0"/>
              </a:rPr>
              <a:t> </a:t>
            </a:r>
            <a:r>
              <a:rPr lang="en-US" sz="1600" b="1" dirty="0" err="1">
                <a:latin typeface="Arial" panose="020B0604020202020204" pitchFamily="34" charset="0"/>
              </a:rPr>
              <a:t>mẹ</a:t>
            </a:r>
            <a:r>
              <a:rPr lang="en-US" sz="1600" b="1" dirty="0">
                <a:latin typeface="Arial" panose="020B0604020202020204" pitchFamily="34" charset="0"/>
              </a:rPr>
              <a:t> </a:t>
            </a:r>
            <a:r>
              <a:rPr lang="en-US" sz="1600" b="1" dirty="0" err="1">
                <a:latin typeface="Arial" panose="020B0604020202020204" pitchFamily="34" charset="0"/>
              </a:rPr>
              <a:t>khẽ</a:t>
            </a:r>
            <a:r>
              <a:rPr lang="en-US" sz="1600" b="1" dirty="0">
                <a:latin typeface="Arial" panose="020B0604020202020204" pitchFamily="34" charset="0"/>
              </a:rPr>
              <a:t> </a:t>
            </a:r>
            <a:r>
              <a:rPr lang="en-US" sz="1600" b="1" dirty="0" err="1">
                <a:latin typeface="Arial" panose="020B0604020202020204" pitchFamily="34" charset="0"/>
              </a:rPr>
              <a:t>khàng</a:t>
            </a:r>
            <a:r>
              <a:rPr lang="en-US" sz="1600" b="1" dirty="0">
                <a:latin typeface="Arial" panose="020B0604020202020204" pitchFamily="34" charset="0"/>
              </a:rPr>
              <a:t> </a:t>
            </a:r>
            <a:r>
              <a:rPr lang="en-US" sz="1600" b="1" dirty="0" err="1">
                <a:latin typeface="Arial" panose="020B0604020202020204" pitchFamily="34" charset="0"/>
              </a:rPr>
              <a:t>ngả</a:t>
            </a:r>
            <a:r>
              <a:rPr lang="en-US" sz="1600" b="1" dirty="0">
                <a:latin typeface="Arial" panose="020B0604020202020204" pitchFamily="34" charset="0"/>
              </a:rPr>
              <a:t> </a:t>
            </a:r>
            <a:r>
              <a:rPr lang="en-US" sz="1600" b="1" dirty="0" err="1">
                <a:latin typeface="Arial" panose="020B0604020202020204" pitchFamily="34" charset="0"/>
              </a:rPr>
              <a:t>hoa</a:t>
            </a:r>
            <a:r>
              <a:rPr lang="en-US" sz="1600" b="1" dirty="0">
                <a:latin typeface="Arial" panose="020B0604020202020204" pitchFamily="34" charset="0"/>
              </a:rPr>
              <a:t> sang </a:t>
            </a:r>
            <a:r>
              <a:rPr lang="en-US" sz="1600" b="1" dirty="0" err="1">
                <a:latin typeface="Arial" panose="020B0604020202020204" pitchFamily="34" charset="0"/>
              </a:rPr>
              <a:t>cái</a:t>
            </a:r>
            <a:r>
              <a:rPr lang="en-US" sz="1600" b="1" dirty="0">
                <a:latin typeface="Arial" panose="020B0604020202020204" pitchFamily="34" charset="0"/>
              </a:rPr>
              <a:t> </a:t>
            </a:r>
            <a:r>
              <a:rPr lang="en-US" sz="1600" b="1" dirty="0" err="1">
                <a:latin typeface="Arial" panose="020B0604020202020204" pitchFamily="34" charset="0"/>
              </a:rPr>
              <a:t>khoảng</a:t>
            </a:r>
            <a:r>
              <a:rPr lang="en-US" sz="1600" b="1" dirty="0">
                <a:latin typeface="Arial" panose="020B0604020202020204" pitchFamily="34" charset="0"/>
              </a:rPr>
              <a:t> </a:t>
            </a:r>
            <a:r>
              <a:rPr lang="en-US" sz="1600" b="1" dirty="0" err="1">
                <a:latin typeface="Arial" panose="020B0604020202020204" pitchFamily="34" charset="0"/>
              </a:rPr>
              <a:t>trống</a:t>
            </a:r>
            <a:r>
              <a:rPr lang="en-US" sz="1600" b="1" dirty="0">
                <a:latin typeface="Arial" panose="020B0604020202020204" pitchFamily="34" charset="0"/>
              </a:rPr>
              <a:t> </a:t>
            </a:r>
            <a:r>
              <a:rPr lang="en-US" sz="1600" b="1" dirty="0" err="1">
                <a:latin typeface="Arial" panose="020B0604020202020204" pitchFamily="34" charset="0"/>
              </a:rPr>
              <a:t>không</a:t>
            </a:r>
            <a:r>
              <a:rPr lang="en-US" sz="1600" b="1" dirty="0">
                <a:latin typeface="Arial" panose="020B0604020202020204" pitchFamily="34" charset="0"/>
              </a:rPr>
              <a:t> </a:t>
            </a:r>
            <a:r>
              <a:rPr lang="en-US" sz="1600" b="1" dirty="0" err="1">
                <a:latin typeface="Arial" panose="020B0604020202020204" pitchFamily="34" charset="0"/>
              </a:rPr>
              <a:t>có</a:t>
            </a:r>
            <a:r>
              <a:rPr lang="en-US" sz="1600" b="1" dirty="0">
                <a:latin typeface="Arial" panose="020B0604020202020204" pitchFamily="34" charset="0"/>
              </a:rPr>
              <a:t> </a:t>
            </a:r>
            <a:r>
              <a:rPr lang="en-US" sz="1600" b="1" dirty="0" err="1">
                <a:latin typeface="Arial" panose="020B0604020202020204" pitchFamily="34" charset="0"/>
              </a:rPr>
              <a:t>đứa</a:t>
            </a:r>
            <a:r>
              <a:rPr lang="en-US" sz="1600" b="1" dirty="0">
                <a:latin typeface="Arial" panose="020B0604020202020204" pitchFamily="34" charset="0"/>
              </a:rPr>
              <a:t> con </a:t>
            </a:r>
            <a:r>
              <a:rPr lang="en-US" sz="1600" b="1" dirty="0" err="1">
                <a:latin typeface="Arial" panose="020B0604020202020204" pitchFamily="34" charset="0"/>
              </a:rPr>
              <a:t>nào</a:t>
            </a:r>
            <a:r>
              <a:rPr lang="en-US" sz="1600" b="1" dirty="0">
                <a:latin typeface="Arial" panose="020B0604020202020204" pitchFamily="34" charset="0"/>
              </a:rPr>
              <a:t>.       </a:t>
            </a:r>
          </a:p>
          <a:p>
            <a:pPr>
              <a:spcBef>
                <a:spcPct val="50000"/>
              </a:spcBef>
            </a:pPr>
            <a:r>
              <a:rPr lang="en-US" sz="1600" b="1" dirty="0">
                <a:latin typeface="Arial" panose="020B0604020202020204" pitchFamily="34" charset="0"/>
              </a:rPr>
              <a:t>                                                                           </a:t>
            </a:r>
            <a:r>
              <a:rPr lang="en-US" b="1" dirty="0" err="1">
                <a:latin typeface="Times New Roman" panose="02020603050405020304" pitchFamily="18" charset="0"/>
                <a:cs typeface="Times New Roman" panose="02020603050405020304" pitchFamily="18" charset="0"/>
              </a:rPr>
              <a:t>Phạm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Ân</a:t>
            </a:r>
            <a:r>
              <a:rPr lang="en-US" sz="1600" b="1" dirty="0">
                <a:latin typeface="Arial" panose="020B0604020202020204" pitchFamily="34" charset="0"/>
              </a:rPr>
              <a:t>                                                                                               </a:t>
            </a:r>
          </a:p>
        </p:txBody>
      </p:sp>
      <p:sp>
        <p:nvSpPr>
          <p:cNvPr id="17" name="Rectangle 16"/>
          <p:cNvSpPr/>
          <p:nvPr/>
        </p:nvSpPr>
        <p:spPr>
          <a:xfrm>
            <a:off x="3377825" y="385568"/>
            <a:ext cx="1980029" cy="461665"/>
          </a:xfrm>
          <a:prstGeom prst="rect">
            <a:avLst/>
          </a:prstGeom>
          <a:solidFill>
            <a:schemeClr val="accent1">
              <a:lumMod val="20000"/>
              <a:lumOff val="80000"/>
            </a:schemeClr>
          </a:solidFill>
        </p:spPr>
        <p:txBody>
          <a:bodyPr wrap="none">
            <a:spAutoFit/>
          </a:bodyPr>
          <a:lstStyle/>
          <a:p>
            <a:r>
              <a:rPr lang="en-US" altLang="en-US" sz="2400" b="1" dirty="0" err="1">
                <a:solidFill>
                  <a:srgbClr val="FF0000"/>
                </a:solidFill>
                <a:latin typeface="Times New Roman" panose="02020603050405020304" pitchFamily="18" charset="0"/>
              </a:rPr>
              <a:t>Cây</a:t>
            </a:r>
            <a:r>
              <a:rPr lang="en-US" altLang="en-US" sz="2400" b="1" dirty="0">
                <a:solidFill>
                  <a:srgbClr val="0000CC"/>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chuối</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mẹ</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108"/>
                                        </p:tgtEl>
                                        <p:attrNameLst>
                                          <p:attrName>style.visibility</p:attrName>
                                        </p:attrNameLst>
                                      </p:cBhvr>
                                      <p:to>
                                        <p:strVal val="visible"/>
                                      </p:to>
                                    </p:set>
                                    <p:anim calcmode="lin" valueType="num">
                                      <p:cBhvr>
                                        <p:cTn id="7" dur="500" fill="hold"/>
                                        <p:tgtEl>
                                          <p:spTgt spid="4108"/>
                                        </p:tgtEl>
                                        <p:attrNameLst>
                                          <p:attrName>ppt_w</p:attrName>
                                        </p:attrNameLst>
                                      </p:cBhvr>
                                      <p:tavLst>
                                        <p:tav tm="0">
                                          <p:val>
                                            <p:fltVal val="0"/>
                                          </p:val>
                                        </p:tav>
                                        <p:tav tm="100000">
                                          <p:val>
                                            <p:strVal val="#ppt_w"/>
                                          </p:val>
                                        </p:tav>
                                      </p:tavLst>
                                    </p:anim>
                                    <p:anim calcmode="lin" valueType="num">
                                      <p:cBhvr>
                                        <p:cTn id="8" dur="500" fill="hold"/>
                                        <p:tgtEl>
                                          <p:spTgt spid="410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112"/>
                                        </p:tgtEl>
                                        <p:attrNameLst>
                                          <p:attrName>style.visibility</p:attrName>
                                        </p:attrNameLst>
                                      </p:cBhvr>
                                      <p:to>
                                        <p:strVal val="visible"/>
                                      </p:to>
                                    </p:set>
                                    <p:anim calcmode="lin" valueType="num">
                                      <p:cBhvr>
                                        <p:cTn id="11" dur="500" fill="hold"/>
                                        <p:tgtEl>
                                          <p:spTgt spid="4112"/>
                                        </p:tgtEl>
                                        <p:attrNameLst>
                                          <p:attrName>ppt_w</p:attrName>
                                        </p:attrNameLst>
                                      </p:cBhvr>
                                      <p:tavLst>
                                        <p:tav tm="0">
                                          <p:val>
                                            <p:fltVal val="0"/>
                                          </p:val>
                                        </p:tav>
                                        <p:tav tm="100000">
                                          <p:val>
                                            <p:strVal val="#ppt_w"/>
                                          </p:val>
                                        </p:tav>
                                      </p:tavLst>
                                    </p:anim>
                                    <p:anim calcmode="lin" valueType="num">
                                      <p:cBhvr>
                                        <p:cTn id="12" dur="500" fill="hold"/>
                                        <p:tgtEl>
                                          <p:spTgt spid="4112"/>
                                        </p:tgtEl>
                                        <p:attrNameLst>
                                          <p:attrName>ppt_h</p:attrName>
                                        </p:attrNameLst>
                                      </p:cBhvr>
                                      <p:tavLst>
                                        <p:tav tm="0">
                                          <p:val>
                                            <p:strVal val="#ppt_h"/>
                                          </p:val>
                                        </p:tav>
                                        <p:tav tm="100000">
                                          <p:val>
                                            <p:strVal val="#ppt_h"/>
                                          </p:val>
                                        </p:tav>
                                      </p:tavLst>
                                    </p:anim>
                                  </p:childTnLst>
                                </p:cTn>
                              </p:par>
                              <p:par>
                                <p:cTn id="13" presetID="20" presetClass="entr" presetSubtype="0" fill="hold" nodeType="withEffect">
                                  <p:stCondLst>
                                    <p:cond delay="0"/>
                                  </p:stCondLst>
                                  <p:childTnLst>
                                    <p:set>
                                      <p:cBhvr>
                                        <p:cTn id="14" dur="1" fill="hold">
                                          <p:stCondLst>
                                            <p:cond delay="0"/>
                                          </p:stCondLst>
                                        </p:cTn>
                                        <p:tgtEl>
                                          <p:spTgt spid="4111"/>
                                        </p:tgtEl>
                                        <p:attrNameLst>
                                          <p:attrName>style.visibility</p:attrName>
                                        </p:attrNameLst>
                                      </p:cBhvr>
                                      <p:to>
                                        <p:strVal val="visible"/>
                                      </p:to>
                                    </p:set>
                                    <p:animEffect transition="in" filter="wedge">
                                      <p:cBhvr>
                                        <p:cTn id="15" dur="20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 grpId="0"/>
      <p:bldP spid="41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descr="scan092"/>
          <p:cNvPicPr>
            <a:picLocks noChangeAspect="1" noChangeArrowheads="1"/>
          </p:cNvPicPr>
          <p:nvPr/>
        </p:nvPicPr>
        <p:blipFill>
          <a:blip r:embed="rId2"/>
          <a:srcRect/>
          <a:stretch>
            <a:fillRect/>
          </a:stretch>
        </p:blipFill>
        <p:spPr bwMode="auto">
          <a:xfrm>
            <a:off x="228600" y="1295400"/>
            <a:ext cx="2819400" cy="4724400"/>
          </a:xfrm>
          <a:prstGeom prst="rect">
            <a:avLst/>
          </a:prstGeom>
          <a:noFill/>
          <a:ln w="9525">
            <a:noFill/>
            <a:miter lim="800000"/>
            <a:headEnd/>
            <a:tailEnd/>
          </a:ln>
        </p:spPr>
      </p:pic>
      <p:sp>
        <p:nvSpPr>
          <p:cNvPr id="83979" name="Text Box 11"/>
          <p:cNvSpPr txBox="1">
            <a:spLocks noChangeArrowheads="1"/>
          </p:cNvSpPr>
          <p:nvPr/>
        </p:nvSpPr>
        <p:spPr bwMode="auto">
          <a:xfrm>
            <a:off x="3048000" y="1066800"/>
            <a:ext cx="5562600" cy="1200150"/>
          </a:xfrm>
          <a:prstGeom prst="rect">
            <a:avLst/>
          </a:prstGeom>
          <a:noFill/>
          <a:ln w="9525">
            <a:noFill/>
            <a:miter lim="800000"/>
          </a:ln>
        </p:spPr>
        <p:txBody>
          <a:bodyPr>
            <a:spAutoFit/>
          </a:bodyPr>
          <a:lstStyle/>
          <a:p>
            <a:pPr algn="just">
              <a:spcBef>
                <a:spcPct val="50000"/>
              </a:spcBef>
            </a:pPr>
            <a:r>
              <a:rPr lang="en-US" sz="2400" b="1">
                <a:solidFill>
                  <a:srgbClr val="3333FF"/>
                </a:solidFill>
                <a:latin typeface="Arial" panose="020B0604020202020204" pitchFamily="34" charset="0"/>
              </a:rPr>
              <a:t>a. Cây chuối trong bài v</a:t>
            </a:r>
            <a:r>
              <a:rPr lang="vi-VN" sz="2400" b="1">
                <a:solidFill>
                  <a:srgbClr val="3333FF"/>
                </a:solidFill>
                <a:latin typeface="Arial" panose="020B0604020202020204" pitchFamily="34" charset="0"/>
              </a:rPr>
              <a:t>ă</a:t>
            </a:r>
            <a:r>
              <a:rPr lang="en-US" sz="2400" b="1">
                <a:solidFill>
                  <a:srgbClr val="3333FF"/>
                </a:solidFill>
                <a:latin typeface="Arial" panose="020B0604020202020204" pitchFamily="34" charset="0"/>
              </a:rPr>
              <a:t>n trên </a:t>
            </a:r>
            <a:r>
              <a:rPr lang="vi-VN" sz="2400" b="1">
                <a:solidFill>
                  <a:srgbClr val="3333FF"/>
                </a:solidFill>
                <a:latin typeface="Arial" panose="020B0604020202020204" pitchFamily="34" charset="0"/>
              </a:rPr>
              <a:t>đư</a:t>
            </a:r>
            <a:r>
              <a:rPr lang="en-US" sz="2400" b="1">
                <a:solidFill>
                  <a:srgbClr val="3333FF"/>
                </a:solidFill>
                <a:latin typeface="Arial" panose="020B0604020202020204" pitchFamily="34" charset="0"/>
              </a:rPr>
              <a:t>ợc miêu tả theo trình tự nào? Em có thể tả cây cối theo trình tự nào nữa?</a:t>
            </a:r>
          </a:p>
        </p:txBody>
      </p:sp>
      <p:sp>
        <p:nvSpPr>
          <p:cNvPr id="83980" name="Text Box 12"/>
          <p:cNvSpPr txBox="1">
            <a:spLocks noChangeArrowheads="1"/>
          </p:cNvSpPr>
          <p:nvPr/>
        </p:nvSpPr>
        <p:spPr bwMode="auto">
          <a:xfrm>
            <a:off x="3048000" y="2651125"/>
            <a:ext cx="5562600" cy="1570038"/>
          </a:xfrm>
          <a:prstGeom prst="rect">
            <a:avLst/>
          </a:prstGeom>
          <a:noFill/>
          <a:ln w="9525">
            <a:noFill/>
            <a:miter lim="800000"/>
          </a:ln>
        </p:spPr>
        <p:txBody>
          <a:bodyPr>
            <a:spAutoFit/>
          </a:bodyPr>
          <a:lstStyle/>
          <a:p>
            <a:pPr algn="just">
              <a:spcBef>
                <a:spcPct val="50000"/>
              </a:spcBef>
            </a:pPr>
            <a:r>
              <a:rPr lang="en-US" sz="2400" b="1">
                <a:solidFill>
                  <a:srgbClr val="3333FF"/>
                </a:solidFill>
                <a:latin typeface="Arial" panose="020B0604020202020204" pitchFamily="34" charset="0"/>
              </a:rPr>
              <a:t>b. Cây chuối </a:t>
            </a:r>
            <a:r>
              <a:rPr lang="vi-VN" sz="2400" b="1">
                <a:solidFill>
                  <a:srgbClr val="3333FF"/>
                </a:solidFill>
                <a:latin typeface="Arial" panose="020B0604020202020204" pitchFamily="34" charset="0"/>
              </a:rPr>
              <a:t>đ</a:t>
            </a:r>
            <a:r>
              <a:rPr lang="en-US" sz="2400" b="1">
                <a:solidFill>
                  <a:srgbClr val="3333FF"/>
                </a:solidFill>
                <a:latin typeface="Arial" panose="020B0604020202020204" pitchFamily="34" charset="0"/>
              </a:rPr>
              <a:t>ã </a:t>
            </a:r>
            <a:r>
              <a:rPr lang="vi-VN" sz="2400" b="1">
                <a:solidFill>
                  <a:srgbClr val="3333FF"/>
                </a:solidFill>
                <a:latin typeface="Arial" panose="020B0604020202020204" pitchFamily="34" charset="0"/>
              </a:rPr>
              <a:t>đư</a:t>
            </a:r>
            <a:r>
              <a:rPr lang="en-US" sz="2400" b="1">
                <a:solidFill>
                  <a:srgbClr val="3333FF"/>
                </a:solidFill>
                <a:latin typeface="Arial" panose="020B0604020202020204" pitchFamily="34" charset="0"/>
              </a:rPr>
              <a:t>ợc miêu tả theo cảm nhận của các giác quan nào? Em còn có thể quan sát cây cối bằng những giác quan nào nữa?</a:t>
            </a:r>
          </a:p>
        </p:txBody>
      </p:sp>
      <p:sp>
        <p:nvSpPr>
          <p:cNvPr id="83981" name="Text Box 13"/>
          <p:cNvSpPr txBox="1">
            <a:spLocks noChangeArrowheads="1"/>
          </p:cNvSpPr>
          <p:nvPr/>
        </p:nvSpPr>
        <p:spPr bwMode="auto">
          <a:xfrm>
            <a:off x="3048000" y="4603750"/>
            <a:ext cx="5562600" cy="1200150"/>
          </a:xfrm>
          <a:prstGeom prst="rect">
            <a:avLst/>
          </a:prstGeom>
          <a:noFill/>
          <a:ln w="9525">
            <a:noFill/>
            <a:miter lim="800000"/>
          </a:ln>
        </p:spPr>
        <p:txBody>
          <a:bodyPr>
            <a:spAutoFit/>
          </a:bodyPr>
          <a:lstStyle/>
          <a:p>
            <a:pPr algn="just">
              <a:spcBef>
                <a:spcPct val="50000"/>
              </a:spcBef>
            </a:pPr>
            <a:r>
              <a:rPr lang="en-US" sz="2400" b="1">
                <a:solidFill>
                  <a:srgbClr val="3333FF"/>
                </a:solidFill>
                <a:latin typeface="Arial" panose="020B0604020202020204" pitchFamily="34" charset="0"/>
              </a:rPr>
              <a:t>c. Tìm các hình ảnh so sánh, nhân hoá </a:t>
            </a:r>
            <a:r>
              <a:rPr lang="vi-VN" sz="2400" b="1">
                <a:solidFill>
                  <a:srgbClr val="3333FF"/>
                </a:solidFill>
                <a:latin typeface="Arial" panose="020B0604020202020204" pitchFamily="34" charset="0"/>
              </a:rPr>
              <a:t>đư</a:t>
            </a:r>
            <a:r>
              <a:rPr lang="en-US" sz="2400" b="1">
                <a:solidFill>
                  <a:srgbClr val="3333FF"/>
                </a:solidFill>
                <a:latin typeface="Arial" panose="020B0604020202020204" pitchFamily="34" charset="0"/>
              </a:rPr>
              <a:t>ợc tác giả sử dung </a:t>
            </a:r>
            <a:r>
              <a:rPr lang="vi-VN" sz="2400" b="1">
                <a:solidFill>
                  <a:srgbClr val="3333FF"/>
                </a:solidFill>
                <a:latin typeface="Arial" panose="020B0604020202020204" pitchFamily="34" charset="0"/>
              </a:rPr>
              <a:t>đ</a:t>
            </a:r>
            <a:r>
              <a:rPr lang="en-US" sz="2400" b="1">
                <a:solidFill>
                  <a:srgbClr val="3333FF"/>
                </a:solidFill>
                <a:latin typeface="Arial" panose="020B0604020202020204" pitchFamily="34" charset="0"/>
              </a:rPr>
              <a:t>ể  tả cây chuối.</a:t>
            </a:r>
          </a:p>
        </p:txBody>
      </p:sp>
      <p:sp>
        <p:nvSpPr>
          <p:cNvPr id="4102" name="Text Box 14"/>
          <p:cNvSpPr txBox="1">
            <a:spLocks noChangeArrowheads="1"/>
          </p:cNvSpPr>
          <p:nvPr/>
        </p:nvSpPr>
        <p:spPr bwMode="auto">
          <a:xfrm>
            <a:off x="1828800" y="411163"/>
            <a:ext cx="1600200" cy="579437"/>
          </a:xfrm>
          <a:prstGeom prst="rect">
            <a:avLst/>
          </a:prstGeom>
          <a:noFill/>
          <a:ln w="9525">
            <a:noFill/>
            <a:miter lim="800000"/>
          </a:ln>
        </p:spPr>
        <p:txBody>
          <a:bodyPr>
            <a:spAutoFit/>
          </a:bodyPr>
          <a:lstStyle/>
          <a:p>
            <a:pPr>
              <a:spcBef>
                <a:spcPct val="50000"/>
              </a:spcBef>
            </a:pPr>
            <a:r>
              <a:rPr lang="en-US" sz="3200" b="1" u="sng">
                <a:latin typeface="Arial" panose="020B0604020202020204" pitchFamily="34" charset="0"/>
              </a:rPr>
              <a:t>Bài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3979"/>
                                        </p:tgtEl>
                                        <p:attrNameLst>
                                          <p:attrName>style.visibility</p:attrName>
                                        </p:attrNameLst>
                                      </p:cBhvr>
                                      <p:to>
                                        <p:strVal val="visible"/>
                                      </p:to>
                                    </p:set>
                                    <p:animEffect transition="in" filter="wedge">
                                      <p:cBhvr>
                                        <p:cTn id="7" dur="2000"/>
                                        <p:tgtEl>
                                          <p:spTgt spid="8397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3980"/>
                                        </p:tgtEl>
                                        <p:attrNameLst>
                                          <p:attrName>style.visibility</p:attrName>
                                        </p:attrNameLst>
                                      </p:cBhvr>
                                      <p:to>
                                        <p:strVal val="visible"/>
                                      </p:to>
                                    </p:set>
                                    <p:animEffect transition="in" filter="wedge">
                                      <p:cBhvr>
                                        <p:cTn id="12" dur="2000"/>
                                        <p:tgtEl>
                                          <p:spTgt spid="8398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83981"/>
                                        </p:tgtEl>
                                        <p:attrNameLst>
                                          <p:attrName>style.visibility</p:attrName>
                                        </p:attrNameLst>
                                      </p:cBhvr>
                                      <p:to>
                                        <p:strVal val="visible"/>
                                      </p:to>
                                    </p:set>
                                    <p:animEffect transition="in" filter="wedge">
                                      <p:cBhvr>
                                        <p:cTn id="17" dur="2000"/>
                                        <p:tgtEl>
                                          <p:spTgt spid="83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9" grpId="0"/>
      <p:bldP spid="83980" grpId="0"/>
      <p:bldP spid="839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can092"/>
          <p:cNvPicPr>
            <a:picLocks noChangeAspect="1" noChangeArrowheads="1"/>
          </p:cNvPicPr>
          <p:nvPr/>
        </p:nvPicPr>
        <p:blipFill>
          <a:blip r:embed="rId2"/>
          <a:srcRect/>
          <a:stretch>
            <a:fillRect/>
          </a:stretch>
        </p:blipFill>
        <p:spPr bwMode="auto">
          <a:xfrm>
            <a:off x="228600" y="1524000"/>
            <a:ext cx="2819400" cy="3581400"/>
          </a:xfrm>
          <a:prstGeom prst="rect">
            <a:avLst/>
          </a:prstGeom>
          <a:noFill/>
          <a:ln w="9525">
            <a:noFill/>
            <a:miter lim="800000"/>
            <a:headEnd/>
            <a:tailEnd/>
          </a:ln>
        </p:spPr>
      </p:pic>
      <p:sp>
        <p:nvSpPr>
          <p:cNvPr id="91139" name="Text Box 3"/>
          <p:cNvSpPr txBox="1">
            <a:spLocks noChangeArrowheads="1"/>
          </p:cNvSpPr>
          <p:nvPr/>
        </p:nvSpPr>
        <p:spPr bwMode="auto">
          <a:xfrm>
            <a:off x="3048000" y="1066800"/>
            <a:ext cx="5562600" cy="1200150"/>
          </a:xfrm>
          <a:prstGeom prst="rect">
            <a:avLst/>
          </a:prstGeom>
          <a:noFill/>
          <a:ln w="9525">
            <a:noFill/>
            <a:miter lim="800000"/>
          </a:ln>
        </p:spPr>
        <p:txBody>
          <a:bodyPr>
            <a:spAutoFit/>
          </a:bodyPr>
          <a:lstStyle/>
          <a:p>
            <a:pPr algn="just">
              <a:spcBef>
                <a:spcPct val="50000"/>
              </a:spcBef>
            </a:pPr>
            <a:r>
              <a:rPr lang="en-US" sz="2400" b="1" dirty="0">
                <a:solidFill>
                  <a:srgbClr val="3333FF"/>
                </a:solidFill>
                <a:latin typeface="Arial" panose="020B0604020202020204" pitchFamily="34" charset="0"/>
              </a:rPr>
              <a:t>a. </a:t>
            </a:r>
            <a:r>
              <a:rPr lang="en-US" sz="2400" b="1" dirty="0" err="1">
                <a:solidFill>
                  <a:srgbClr val="3333FF"/>
                </a:solidFill>
                <a:latin typeface="Arial" panose="020B0604020202020204" pitchFamily="34" charset="0"/>
              </a:rPr>
              <a:t>Cây</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chuối</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trong</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bài</a:t>
            </a:r>
            <a:r>
              <a:rPr lang="en-US" sz="2400" b="1" dirty="0">
                <a:solidFill>
                  <a:srgbClr val="3333FF"/>
                </a:solidFill>
                <a:latin typeface="Arial" panose="020B0604020202020204" pitchFamily="34" charset="0"/>
              </a:rPr>
              <a:t> v</a:t>
            </a:r>
            <a:r>
              <a:rPr lang="vi-VN" sz="2400" b="1" dirty="0">
                <a:solidFill>
                  <a:srgbClr val="3333FF"/>
                </a:solidFill>
                <a:latin typeface="Arial" panose="020B0604020202020204" pitchFamily="34" charset="0"/>
              </a:rPr>
              <a:t>ă</a:t>
            </a:r>
            <a:r>
              <a:rPr lang="en-US" sz="2400" b="1" dirty="0">
                <a:solidFill>
                  <a:srgbClr val="3333FF"/>
                </a:solidFill>
                <a:latin typeface="Arial" panose="020B0604020202020204" pitchFamily="34" charset="0"/>
              </a:rPr>
              <a:t>n </a:t>
            </a:r>
            <a:r>
              <a:rPr lang="en-US" sz="2400" b="1" dirty="0" err="1">
                <a:solidFill>
                  <a:srgbClr val="3333FF"/>
                </a:solidFill>
                <a:latin typeface="Arial" panose="020B0604020202020204" pitchFamily="34" charset="0"/>
              </a:rPr>
              <a:t>trên</a:t>
            </a:r>
            <a:r>
              <a:rPr lang="en-US" sz="2400" b="1" dirty="0">
                <a:solidFill>
                  <a:srgbClr val="3333FF"/>
                </a:solidFill>
                <a:latin typeface="Arial" panose="020B0604020202020204" pitchFamily="34" charset="0"/>
              </a:rPr>
              <a:t> </a:t>
            </a:r>
            <a:r>
              <a:rPr lang="vi-VN" sz="2400" b="1" dirty="0">
                <a:solidFill>
                  <a:srgbClr val="3333FF"/>
                </a:solidFill>
                <a:latin typeface="Arial" panose="020B0604020202020204" pitchFamily="34" charset="0"/>
              </a:rPr>
              <a:t>đư</a:t>
            </a:r>
            <a:r>
              <a:rPr lang="en-US" sz="2400" b="1" dirty="0" err="1">
                <a:solidFill>
                  <a:srgbClr val="3333FF"/>
                </a:solidFill>
                <a:latin typeface="Arial" panose="020B0604020202020204" pitchFamily="34" charset="0"/>
              </a:rPr>
              <a:t>ợc</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miêu</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tả</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theo</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trình</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tự</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nào</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Em</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có</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thể</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tả</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cây</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cối</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theo</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trình</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tự</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nào</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nữa</a:t>
            </a:r>
            <a:r>
              <a:rPr lang="en-US" sz="2400" b="1" dirty="0">
                <a:solidFill>
                  <a:srgbClr val="3333FF"/>
                </a:solidFill>
                <a:latin typeface="Arial" panose="020B0604020202020204" pitchFamily="34" charset="0"/>
              </a:rPr>
              <a:t>?</a:t>
            </a:r>
          </a:p>
        </p:txBody>
      </p:sp>
      <p:sp>
        <p:nvSpPr>
          <p:cNvPr id="91140" name="Text Box 4"/>
          <p:cNvSpPr txBox="1">
            <a:spLocks noChangeArrowheads="1"/>
          </p:cNvSpPr>
          <p:nvPr/>
        </p:nvSpPr>
        <p:spPr bwMode="auto">
          <a:xfrm>
            <a:off x="3048000" y="2651125"/>
            <a:ext cx="5562600" cy="1570038"/>
          </a:xfrm>
          <a:prstGeom prst="rect">
            <a:avLst/>
          </a:prstGeom>
          <a:noFill/>
          <a:ln w="9525">
            <a:noFill/>
            <a:miter lim="800000"/>
          </a:ln>
        </p:spPr>
        <p:txBody>
          <a:bodyPr>
            <a:spAutoFit/>
          </a:bodyPr>
          <a:lstStyle/>
          <a:p>
            <a:pPr algn="just">
              <a:spcBef>
                <a:spcPct val="50000"/>
              </a:spcBef>
            </a:pPr>
            <a:r>
              <a:rPr lang="en-US" sz="2400" b="1" dirty="0">
                <a:solidFill>
                  <a:srgbClr val="3333FF"/>
                </a:solidFill>
                <a:latin typeface="Arial" panose="020B0604020202020204" pitchFamily="34" charset="0"/>
              </a:rPr>
              <a:t>b. </a:t>
            </a:r>
            <a:r>
              <a:rPr lang="en-US" sz="2400" b="1" dirty="0" err="1">
                <a:solidFill>
                  <a:srgbClr val="3333FF"/>
                </a:solidFill>
                <a:latin typeface="Arial" panose="020B0604020202020204" pitchFamily="34" charset="0"/>
              </a:rPr>
              <a:t>Cây</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chuối</a:t>
            </a:r>
            <a:r>
              <a:rPr lang="en-US" sz="2400" b="1" dirty="0">
                <a:solidFill>
                  <a:srgbClr val="3333FF"/>
                </a:solidFill>
                <a:latin typeface="Arial" panose="020B0604020202020204" pitchFamily="34" charset="0"/>
              </a:rPr>
              <a:t> </a:t>
            </a:r>
            <a:r>
              <a:rPr lang="vi-VN" sz="2400" b="1" dirty="0">
                <a:solidFill>
                  <a:srgbClr val="3333FF"/>
                </a:solidFill>
                <a:latin typeface="Arial" panose="020B0604020202020204" pitchFamily="34" charset="0"/>
              </a:rPr>
              <a:t>đ</a:t>
            </a:r>
            <a:r>
              <a:rPr lang="en-US" sz="2400" b="1" dirty="0">
                <a:solidFill>
                  <a:srgbClr val="3333FF"/>
                </a:solidFill>
                <a:latin typeface="Arial" panose="020B0604020202020204" pitchFamily="34" charset="0"/>
              </a:rPr>
              <a:t>ã </a:t>
            </a:r>
            <a:r>
              <a:rPr lang="vi-VN" sz="2400" b="1" dirty="0">
                <a:solidFill>
                  <a:srgbClr val="3333FF"/>
                </a:solidFill>
                <a:latin typeface="Arial" panose="020B0604020202020204" pitchFamily="34" charset="0"/>
              </a:rPr>
              <a:t>đư</a:t>
            </a:r>
            <a:r>
              <a:rPr lang="en-US" sz="2400" b="1" dirty="0" err="1">
                <a:solidFill>
                  <a:srgbClr val="3333FF"/>
                </a:solidFill>
                <a:latin typeface="Arial" panose="020B0604020202020204" pitchFamily="34" charset="0"/>
              </a:rPr>
              <a:t>ợc</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miêu</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tả</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theo</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cảm</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nhận</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của</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các</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giác</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quan</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nào</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Em</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còn</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có</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thể</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quan</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sát</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cây</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cối</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bằng</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những</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giác</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quan</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nào</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nữa</a:t>
            </a:r>
            <a:r>
              <a:rPr lang="en-US" sz="2400" b="1" dirty="0">
                <a:solidFill>
                  <a:srgbClr val="3333FF"/>
                </a:solidFill>
                <a:latin typeface="Arial" panose="020B0604020202020204" pitchFamily="34" charset="0"/>
              </a:rPr>
              <a:t>?</a:t>
            </a:r>
          </a:p>
        </p:txBody>
      </p:sp>
      <p:sp>
        <p:nvSpPr>
          <p:cNvPr id="91141" name="Text Box 5"/>
          <p:cNvSpPr txBox="1">
            <a:spLocks noChangeArrowheads="1"/>
          </p:cNvSpPr>
          <p:nvPr/>
        </p:nvSpPr>
        <p:spPr bwMode="auto">
          <a:xfrm>
            <a:off x="3048000" y="4603750"/>
            <a:ext cx="5562600" cy="1200150"/>
          </a:xfrm>
          <a:prstGeom prst="rect">
            <a:avLst/>
          </a:prstGeom>
          <a:noFill/>
          <a:ln w="9525">
            <a:noFill/>
            <a:miter lim="800000"/>
          </a:ln>
        </p:spPr>
        <p:txBody>
          <a:bodyPr>
            <a:spAutoFit/>
          </a:bodyPr>
          <a:lstStyle/>
          <a:p>
            <a:pPr algn="just">
              <a:spcBef>
                <a:spcPct val="50000"/>
              </a:spcBef>
            </a:pPr>
            <a:r>
              <a:rPr lang="en-US" sz="2400" b="1" dirty="0">
                <a:solidFill>
                  <a:srgbClr val="3333FF"/>
                </a:solidFill>
                <a:latin typeface="Arial" panose="020B0604020202020204" pitchFamily="34" charset="0"/>
              </a:rPr>
              <a:t>c. </a:t>
            </a:r>
            <a:r>
              <a:rPr lang="en-US" sz="2400" b="1" dirty="0" err="1">
                <a:solidFill>
                  <a:srgbClr val="3333FF"/>
                </a:solidFill>
                <a:latin typeface="Arial" panose="020B0604020202020204" pitchFamily="34" charset="0"/>
              </a:rPr>
              <a:t>Tìm</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các</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hình</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ảnh</a:t>
            </a:r>
            <a:r>
              <a:rPr lang="en-US" sz="2400" b="1" dirty="0">
                <a:solidFill>
                  <a:srgbClr val="3333FF"/>
                </a:solidFill>
                <a:latin typeface="Arial" panose="020B0604020202020204" pitchFamily="34" charset="0"/>
              </a:rPr>
              <a:t> so </a:t>
            </a:r>
            <a:r>
              <a:rPr lang="en-US" sz="2400" b="1" dirty="0" err="1">
                <a:solidFill>
                  <a:srgbClr val="3333FF"/>
                </a:solidFill>
                <a:latin typeface="Arial" panose="020B0604020202020204" pitchFamily="34" charset="0"/>
              </a:rPr>
              <a:t>sánh</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nhân</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hoá</a:t>
            </a:r>
            <a:r>
              <a:rPr lang="en-US" sz="2400" b="1" dirty="0">
                <a:solidFill>
                  <a:srgbClr val="3333FF"/>
                </a:solidFill>
                <a:latin typeface="Arial" panose="020B0604020202020204" pitchFamily="34" charset="0"/>
              </a:rPr>
              <a:t> </a:t>
            </a:r>
            <a:r>
              <a:rPr lang="vi-VN" sz="2400" b="1" dirty="0">
                <a:solidFill>
                  <a:srgbClr val="3333FF"/>
                </a:solidFill>
                <a:latin typeface="Arial" panose="020B0604020202020204" pitchFamily="34" charset="0"/>
              </a:rPr>
              <a:t>đư</a:t>
            </a:r>
            <a:r>
              <a:rPr lang="en-US" sz="2400" b="1" dirty="0" err="1">
                <a:solidFill>
                  <a:srgbClr val="3333FF"/>
                </a:solidFill>
                <a:latin typeface="Arial" panose="020B0604020202020204" pitchFamily="34" charset="0"/>
              </a:rPr>
              <a:t>ợc</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tác</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giả</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sử</a:t>
            </a:r>
            <a:r>
              <a:rPr lang="en-US" sz="2400" b="1" dirty="0">
                <a:solidFill>
                  <a:srgbClr val="3333FF"/>
                </a:solidFill>
                <a:latin typeface="Arial" panose="020B0604020202020204" pitchFamily="34" charset="0"/>
              </a:rPr>
              <a:t> dung </a:t>
            </a:r>
            <a:r>
              <a:rPr lang="vi-VN" sz="2400" b="1" dirty="0">
                <a:solidFill>
                  <a:srgbClr val="3333FF"/>
                </a:solidFill>
                <a:latin typeface="Arial" panose="020B0604020202020204" pitchFamily="34" charset="0"/>
              </a:rPr>
              <a:t>đ</a:t>
            </a:r>
            <a:r>
              <a:rPr lang="en-US" sz="2400" b="1" dirty="0">
                <a:solidFill>
                  <a:srgbClr val="3333FF"/>
                </a:solidFill>
                <a:latin typeface="Arial" panose="020B0604020202020204" pitchFamily="34" charset="0"/>
              </a:rPr>
              <a:t>ể  </a:t>
            </a:r>
            <a:r>
              <a:rPr lang="en-US" sz="2400" b="1" dirty="0" err="1">
                <a:solidFill>
                  <a:srgbClr val="3333FF"/>
                </a:solidFill>
                <a:latin typeface="Arial" panose="020B0604020202020204" pitchFamily="34" charset="0"/>
              </a:rPr>
              <a:t>tả</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cây</a:t>
            </a:r>
            <a:r>
              <a:rPr lang="en-US" sz="2400" b="1" dirty="0">
                <a:solidFill>
                  <a:srgbClr val="3333FF"/>
                </a:solidFill>
                <a:latin typeface="Arial" panose="020B0604020202020204" pitchFamily="34" charset="0"/>
              </a:rPr>
              <a:t> </a:t>
            </a:r>
            <a:r>
              <a:rPr lang="en-US" sz="2400" b="1" dirty="0" err="1">
                <a:solidFill>
                  <a:srgbClr val="3333FF"/>
                </a:solidFill>
                <a:latin typeface="Arial" panose="020B0604020202020204" pitchFamily="34" charset="0"/>
              </a:rPr>
              <a:t>chuối</a:t>
            </a:r>
            <a:r>
              <a:rPr lang="en-US" sz="2400" b="1" dirty="0">
                <a:solidFill>
                  <a:srgbClr val="3333FF"/>
                </a:solidFill>
                <a:latin typeface="Arial" panose="020B0604020202020204" pitchFamily="34" charset="0"/>
              </a:rPr>
              <a:t> ?</a:t>
            </a:r>
          </a:p>
        </p:txBody>
      </p:sp>
      <p:sp>
        <p:nvSpPr>
          <p:cNvPr id="6150" name="Text Box 6"/>
          <p:cNvSpPr txBox="1">
            <a:spLocks noChangeArrowheads="1"/>
          </p:cNvSpPr>
          <p:nvPr/>
        </p:nvSpPr>
        <p:spPr bwMode="auto">
          <a:xfrm>
            <a:off x="1828800" y="411163"/>
            <a:ext cx="1600200" cy="579437"/>
          </a:xfrm>
          <a:prstGeom prst="rect">
            <a:avLst/>
          </a:prstGeom>
          <a:noFill/>
          <a:ln w="9525">
            <a:noFill/>
            <a:miter lim="800000"/>
          </a:ln>
        </p:spPr>
        <p:txBody>
          <a:bodyPr>
            <a:spAutoFit/>
          </a:bodyPr>
          <a:lstStyle/>
          <a:p>
            <a:pPr>
              <a:spcBef>
                <a:spcPct val="50000"/>
              </a:spcBef>
            </a:pPr>
            <a:r>
              <a:rPr lang="en-US" sz="3200" b="1" u="sng">
                <a:latin typeface="Arial" panose="020B0604020202020204" pitchFamily="34" charset="0"/>
              </a:rPr>
              <a:t>Bài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wedge">
                                      <p:cBhvr>
                                        <p:cTn id="7" dur="2000"/>
                                        <p:tgtEl>
                                          <p:spTgt spid="9113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1140"/>
                                        </p:tgtEl>
                                        <p:attrNameLst>
                                          <p:attrName>style.visibility</p:attrName>
                                        </p:attrNameLst>
                                      </p:cBhvr>
                                      <p:to>
                                        <p:strVal val="visible"/>
                                      </p:to>
                                    </p:set>
                                    <p:animEffect transition="in" filter="wedge">
                                      <p:cBhvr>
                                        <p:cTn id="12" dur="2000"/>
                                        <p:tgtEl>
                                          <p:spTgt spid="9114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91141"/>
                                        </p:tgtEl>
                                        <p:attrNameLst>
                                          <p:attrName>style.visibility</p:attrName>
                                        </p:attrNameLst>
                                      </p:cBhvr>
                                      <p:to>
                                        <p:strVal val="visible"/>
                                      </p:to>
                                    </p:set>
                                    <p:animEffect transition="in" filter="wedge">
                                      <p:cBhvr>
                                        <p:cTn id="17" dur="2000"/>
                                        <p:tgtEl>
                                          <p:spTgt spid="91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p:bldP spid="91140" grpId="0"/>
      <p:bldP spid="911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77517" y="1353082"/>
            <a:ext cx="7620000" cy="830997"/>
          </a:xfrm>
          <a:prstGeom prst="rect">
            <a:avLst/>
          </a:prstGeom>
          <a:noFill/>
          <a:ln w="9525">
            <a:noFill/>
            <a:miter lim="800000"/>
          </a:ln>
        </p:spPr>
        <p:txBody>
          <a:bodyPr wrap="square">
            <a:spAutoFit/>
          </a:bodyPr>
          <a:lstStyle/>
          <a:p>
            <a:pPr algn="just">
              <a:spcBef>
                <a:spcPct val="50000"/>
              </a:spcBef>
            </a:pPr>
            <a:r>
              <a:rPr lang="en-US" sz="2400" b="1" dirty="0">
                <a:solidFill>
                  <a:srgbClr val="3333FF"/>
                </a:solidFill>
                <a:latin typeface="Times New Roman" panose="02020603050405020304" pitchFamily="18" charset="0"/>
                <a:cs typeface="Times New Roman" panose="02020603050405020304" pitchFamily="18" charset="0"/>
              </a:rPr>
              <a:t>a. </a:t>
            </a:r>
            <a:r>
              <a:rPr lang="en-US" sz="2400" b="1" dirty="0" err="1">
                <a:solidFill>
                  <a:srgbClr val="3333FF"/>
                </a:solidFill>
                <a:latin typeface="Times New Roman" panose="02020603050405020304" pitchFamily="18" charset="0"/>
                <a:cs typeface="Times New Roman" panose="02020603050405020304" pitchFamily="18" charset="0"/>
              </a:rPr>
              <a:t>Cây</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chuối</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trong</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bài</a:t>
            </a:r>
            <a:r>
              <a:rPr lang="en-US" sz="2400" b="1" dirty="0">
                <a:solidFill>
                  <a:srgbClr val="3333FF"/>
                </a:solidFill>
                <a:latin typeface="Times New Roman" panose="02020603050405020304" pitchFamily="18" charset="0"/>
                <a:cs typeface="Times New Roman" panose="02020603050405020304" pitchFamily="18" charset="0"/>
              </a:rPr>
              <a:t> v</a:t>
            </a:r>
            <a:r>
              <a:rPr lang="vi-VN" sz="2400" b="1" dirty="0">
                <a:solidFill>
                  <a:srgbClr val="3333FF"/>
                </a:solidFill>
                <a:latin typeface="Times New Roman" panose="02020603050405020304" pitchFamily="18" charset="0"/>
                <a:cs typeface="Times New Roman" panose="02020603050405020304" pitchFamily="18" charset="0"/>
              </a:rPr>
              <a:t>ă</a:t>
            </a:r>
            <a:r>
              <a:rPr lang="en-US" sz="2400" b="1" dirty="0">
                <a:solidFill>
                  <a:srgbClr val="3333FF"/>
                </a:solidFill>
                <a:latin typeface="Times New Roman" panose="02020603050405020304" pitchFamily="18" charset="0"/>
                <a:cs typeface="Times New Roman" panose="02020603050405020304" pitchFamily="18" charset="0"/>
              </a:rPr>
              <a:t>n </a:t>
            </a:r>
            <a:r>
              <a:rPr lang="en-US" sz="2400" b="1" dirty="0" err="1">
                <a:solidFill>
                  <a:srgbClr val="3333FF"/>
                </a:solidFill>
                <a:latin typeface="Times New Roman" panose="02020603050405020304" pitchFamily="18" charset="0"/>
                <a:cs typeface="Times New Roman" panose="02020603050405020304" pitchFamily="18" charset="0"/>
              </a:rPr>
              <a:t>trên</a:t>
            </a:r>
            <a:r>
              <a:rPr lang="en-US" sz="2400" b="1" dirty="0">
                <a:solidFill>
                  <a:srgbClr val="3333FF"/>
                </a:solidFill>
                <a:latin typeface="Times New Roman" panose="02020603050405020304" pitchFamily="18" charset="0"/>
                <a:cs typeface="Times New Roman" panose="02020603050405020304" pitchFamily="18" charset="0"/>
              </a:rPr>
              <a:t> </a:t>
            </a:r>
            <a:r>
              <a:rPr lang="vi-VN" sz="2400" b="1" dirty="0">
                <a:solidFill>
                  <a:srgbClr val="3333FF"/>
                </a:solidFill>
                <a:latin typeface="Times New Roman" panose="02020603050405020304" pitchFamily="18" charset="0"/>
                <a:cs typeface="Times New Roman" panose="02020603050405020304" pitchFamily="18" charset="0"/>
              </a:rPr>
              <a:t>đư</a:t>
            </a:r>
            <a:r>
              <a:rPr lang="en-US" sz="2400" b="1" dirty="0" err="1">
                <a:solidFill>
                  <a:srgbClr val="3333FF"/>
                </a:solidFill>
                <a:latin typeface="Times New Roman" panose="02020603050405020304" pitchFamily="18" charset="0"/>
                <a:cs typeface="Times New Roman" panose="02020603050405020304" pitchFamily="18" charset="0"/>
              </a:rPr>
              <a:t>ợc</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miêu</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tả</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theo</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trình</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tự</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nào</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Em</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có</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thể</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tả</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cây</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cối</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theo</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trình</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tự</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nào</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nữa</a:t>
            </a:r>
            <a:r>
              <a:rPr lang="en-US" sz="2400" b="1" dirty="0">
                <a:solidFill>
                  <a:srgbClr val="3333FF"/>
                </a:solidFill>
                <a:latin typeface="Times New Roman" panose="02020603050405020304" pitchFamily="18" charset="0"/>
                <a:cs typeface="Times New Roman" panose="02020603050405020304" pitchFamily="18" charset="0"/>
              </a:rPr>
              <a:t>?</a:t>
            </a:r>
          </a:p>
        </p:txBody>
      </p:sp>
      <p:sp>
        <p:nvSpPr>
          <p:cNvPr id="3" name="Text Box 4"/>
          <p:cNvSpPr txBox="1">
            <a:spLocks noChangeArrowheads="1"/>
          </p:cNvSpPr>
          <p:nvPr/>
        </p:nvSpPr>
        <p:spPr bwMode="auto">
          <a:xfrm>
            <a:off x="677517" y="4045172"/>
            <a:ext cx="7391400" cy="1200329"/>
          </a:xfrm>
          <a:prstGeom prst="rect">
            <a:avLst/>
          </a:prstGeom>
          <a:noFill/>
          <a:ln w="9525">
            <a:noFill/>
            <a:miter lim="800000"/>
          </a:ln>
        </p:spPr>
        <p:txBody>
          <a:bodyPr wrap="square">
            <a:spAutoFit/>
          </a:bodyPr>
          <a:lstStyle/>
          <a:p>
            <a:pPr algn="just">
              <a:spcBef>
                <a:spcPct val="50000"/>
              </a:spcBef>
            </a:pPr>
            <a:r>
              <a:rPr lang="en-US" sz="2400" b="1" dirty="0">
                <a:solidFill>
                  <a:srgbClr val="3333FF"/>
                </a:solidFill>
                <a:latin typeface="Times New Roman" panose="02020603050405020304" pitchFamily="18" charset="0"/>
                <a:cs typeface="Times New Roman" panose="02020603050405020304" pitchFamily="18" charset="0"/>
              </a:rPr>
              <a:t>b. </a:t>
            </a:r>
            <a:r>
              <a:rPr lang="en-US" sz="2400" b="1" dirty="0" err="1">
                <a:solidFill>
                  <a:srgbClr val="3333FF"/>
                </a:solidFill>
                <a:latin typeface="Times New Roman" panose="02020603050405020304" pitchFamily="18" charset="0"/>
                <a:cs typeface="Times New Roman" panose="02020603050405020304" pitchFamily="18" charset="0"/>
              </a:rPr>
              <a:t>Cây</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chuối</a:t>
            </a:r>
            <a:r>
              <a:rPr lang="en-US" sz="2400" b="1" dirty="0">
                <a:solidFill>
                  <a:srgbClr val="3333FF"/>
                </a:solidFill>
                <a:latin typeface="Times New Roman" panose="02020603050405020304" pitchFamily="18" charset="0"/>
                <a:cs typeface="Times New Roman" panose="02020603050405020304" pitchFamily="18" charset="0"/>
              </a:rPr>
              <a:t> </a:t>
            </a:r>
            <a:r>
              <a:rPr lang="vi-VN" sz="2400" b="1" dirty="0">
                <a:solidFill>
                  <a:srgbClr val="3333FF"/>
                </a:solidFill>
                <a:latin typeface="Times New Roman" panose="02020603050405020304" pitchFamily="18" charset="0"/>
                <a:cs typeface="Times New Roman" panose="02020603050405020304" pitchFamily="18" charset="0"/>
              </a:rPr>
              <a:t>đ</a:t>
            </a:r>
            <a:r>
              <a:rPr lang="en-US" sz="2400" b="1" dirty="0">
                <a:solidFill>
                  <a:srgbClr val="3333FF"/>
                </a:solidFill>
                <a:latin typeface="Times New Roman" panose="02020603050405020304" pitchFamily="18" charset="0"/>
                <a:cs typeface="Times New Roman" panose="02020603050405020304" pitchFamily="18" charset="0"/>
              </a:rPr>
              <a:t>ã </a:t>
            </a:r>
            <a:r>
              <a:rPr lang="vi-VN" sz="2400" b="1" dirty="0">
                <a:solidFill>
                  <a:srgbClr val="3333FF"/>
                </a:solidFill>
                <a:latin typeface="Times New Roman" panose="02020603050405020304" pitchFamily="18" charset="0"/>
                <a:cs typeface="Times New Roman" panose="02020603050405020304" pitchFamily="18" charset="0"/>
              </a:rPr>
              <a:t>đư</a:t>
            </a:r>
            <a:r>
              <a:rPr lang="en-US" sz="2400" b="1" dirty="0" err="1">
                <a:solidFill>
                  <a:srgbClr val="3333FF"/>
                </a:solidFill>
                <a:latin typeface="Times New Roman" panose="02020603050405020304" pitchFamily="18" charset="0"/>
                <a:cs typeface="Times New Roman" panose="02020603050405020304" pitchFamily="18" charset="0"/>
              </a:rPr>
              <a:t>ợc</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miêu</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tả</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theo</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cảm</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nhận</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của</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các</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giác</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quan</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nào</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Em</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còn</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có</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thể</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quan</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sát</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cây</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cối</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bằng</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những</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giác</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quan</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nào</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nữa</a:t>
            </a:r>
            <a:r>
              <a:rPr lang="en-US" sz="2400" b="1" dirty="0">
                <a:solidFill>
                  <a:srgbClr val="3333FF"/>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694082" y="2334765"/>
            <a:ext cx="7772400" cy="156966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chuối</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chuối</a:t>
            </a:r>
            <a:r>
              <a:rPr lang="en-US" sz="2400" b="1" dirty="0">
                <a:latin typeface="Times New Roman" panose="02020603050405020304" pitchFamily="18" charset="0"/>
                <a:cs typeface="Times New Roman" panose="02020603050405020304" pitchFamily="18" charset="0"/>
              </a:rPr>
              <a:t> to-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mẹ</a:t>
            </a:r>
            <a:r>
              <a:rPr lang="en-US" sz="2400" b="1"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rồi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tả</a:t>
            </a:r>
            <a:r>
              <a:rPr lang="en-US" sz="2400" b="1" dirty="0">
                <a:latin typeface="Times New Roman" panose="02020603050405020304" pitchFamily="18" charset="0"/>
                <a:cs typeface="Times New Roman" panose="02020603050405020304" pitchFamily="18" charset="0"/>
              </a:rPr>
              <a:t> chi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694082" y="5303853"/>
            <a:ext cx="6553200"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Thị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xúc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giác</a:t>
            </a:r>
            <a:r>
              <a:rPr lang="en-US" sz="2400" b="1" dirty="0">
                <a:latin typeface="Times New Roman" panose="02020603050405020304" pitchFamily="18" charset="0"/>
                <a:cs typeface="Times New Roman" panose="02020603050405020304" pitchFamily="18" charset="0"/>
              </a:rPr>
              <a:t>, …</a:t>
            </a:r>
          </a:p>
        </p:txBody>
      </p:sp>
      <p:sp>
        <p:nvSpPr>
          <p:cNvPr id="7" name="Rectangle 6"/>
          <p:cNvSpPr/>
          <p:nvPr/>
        </p:nvSpPr>
        <p:spPr>
          <a:xfrm>
            <a:off x="228600" y="612466"/>
            <a:ext cx="5200650" cy="521970"/>
          </a:xfrm>
          <a:prstGeom prst="rect">
            <a:avLst/>
          </a:prstGeom>
          <a:solidFill>
            <a:schemeClr val="accent1">
              <a:lumMod val="20000"/>
              <a:lumOff val="80000"/>
            </a:schemeClr>
          </a:solidFill>
        </p:spPr>
        <p:txBody>
          <a:bodyPr wrap="none">
            <a:spAutoFit/>
          </a:bodyPr>
          <a:lstStyle/>
          <a:p>
            <a:r>
              <a:rPr lang="en-US" altLang="en-US" sz="2800" b="1" u="sng" dirty="0" err="1">
                <a:latin typeface="Times New Roman" panose="02020603050405020304" pitchFamily="18" charset="0"/>
              </a:rPr>
              <a:t>Bài</a:t>
            </a:r>
            <a:r>
              <a:rPr lang="en-US" altLang="en-US" sz="2800" b="1" u="sng" dirty="0">
                <a:latin typeface="Times New Roman" panose="02020603050405020304" pitchFamily="18" charset="0"/>
              </a:rPr>
              <a:t> </a:t>
            </a:r>
            <a:r>
              <a:rPr lang="en-US" altLang="en-US" sz="2800" b="1" dirty="0">
                <a:latin typeface="Times New Roman" panose="02020603050405020304" pitchFamily="18" charset="0"/>
              </a:rPr>
              <a:t>1:</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Cây</a:t>
            </a:r>
            <a:r>
              <a:rPr lang="en-US" altLang="en-US" sz="2800" b="1" dirty="0">
                <a:solidFill>
                  <a:srgbClr val="0000CC"/>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chuối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mẹ</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5" descr="250px-Luxor%2C_Banana_Island%2C_Banana_Tree%2C_Egypt%2C_Oct_200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86" y="0"/>
            <a:ext cx="4082143"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ChangeArrowheads="1"/>
          </p:cNvSpPr>
          <p:nvPr/>
        </p:nvSpPr>
        <p:spPr bwMode="auto">
          <a:xfrm>
            <a:off x="381000" y="1143000"/>
            <a:ext cx="179614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3200" b="1" i="1">
                <a:latin typeface="Times New Roman" panose="02020603050405020304" pitchFamily="18" charset="0"/>
              </a:rPr>
              <a:t>Tả theo từng </a:t>
            </a:r>
          </a:p>
          <a:p>
            <a:pPr algn="ctr" eaLnBrk="1" hangingPunct="1"/>
            <a:r>
              <a:rPr lang="en-US" altLang="en-US" sz="3200" b="1" i="1">
                <a:latin typeface="Times New Roman" panose="02020603050405020304" pitchFamily="18" charset="0"/>
              </a:rPr>
              <a:t>thời kỳ phát </a:t>
            </a:r>
          </a:p>
          <a:p>
            <a:pPr algn="ctr" eaLnBrk="1" hangingPunct="1"/>
            <a:r>
              <a:rPr lang="en-US" altLang="en-US" sz="3200" b="1" i="1">
                <a:latin typeface="Times New Roman" panose="02020603050405020304" pitchFamily="18" charset="0"/>
              </a:rPr>
              <a:t>triển của cây.</a:t>
            </a:r>
            <a:endParaRPr lang="vi-VN" altLang="en-US" sz="3200">
              <a:latin typeface="Arial" panose="020B0604020202020204" pitchFamily="34" charset="0"/>
            </a:endParaRPr>
          </a:p>
        </p:txBody>
      </p:sp>
      <p:sp>
        <p:nvSpPr>
          <p:cNvPr id="11" name="Right Arrow 10"/>
          <p:cNvSpPr/>
          <p:nvPr/>
        </p:nvSpPr>
        <p:spPr>
          <a:xfrm>
            <a:off x="762000" y="4953000"/>
            <a:ext cx="3038929" cy="10668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b="1" i="1" dirty="0">
                <a:solidFill>
                  <a:srgbClr val="FF0000"/>
                </a:solidFill>
                <a:latin typeface="Times New Roman" panose="02020603050405020304" pitchFamily="18" charset="0"/>
              </a:rPr>
              <a:t>  </a:t>
            </a:r>
            <a:r>
              <a:rPr lang="en-US" sz="2800" b="1" i="1" dirty="0" err="1">
                <a:solidFill>
                  <a:srgbClr val="FF0000"/>
                </a:solidFill>
                <a:latin typeface="Times New Roman" panose="02020603050405020304" pitchFamily="18" charset="0"/>
              </a:rPr>
              <a:t>cây</a:t>
            </a:r>
            <a:r>
              <a:rPr lang="en-US" sz="2800" b="1" i="1" dirty="0">
                <a:solidFill>
                  <a:srgbClr val="FF0000"/>
                </a:solidFill>
                <a:latin typeface="Times New Roman" panose="02020603050405020304" pitchFamily="18" charset="0"/>
              </a:rPr>
              <a:t> </a:t>
            </a:r>
            <a:r>
              <a:rPr lang="en-US" sz="2800" b="1" i="1" dirty="0" err="1">
                <a:solidFill>
                  <a:srgbClr val="FF0000"/>
                </a:solidFill>
                <a:latin typeface="Times New Roman" panose="02020603050405020304" pitchFamily="18" charset="0"/>
              </a:rPr>
              <a:t>chuối</a:t>
            </a:r>
            <a:r>
              <a:rPr lang="en-US" sz="2800" b="1" i="1" dirty="0">
                <a:solidFill>
                  <a:srgbClr val="FF0000"/>
                </a:solidFill>
                <a:latin typeface="Times New Roman" panose="02020603050405020304" pitchFamily="18" charset="0"/>
              </a:rPr>
              <a:t>  con </a:t>
            </a:r>
            <a:endParaRPr lang="vi-VN" sz="2800" dirty="0">
              <a:solidFill>
                <a:srgbClr val="FF0000"/>
              </a:solidFill>
            </a:endParaRPr>
          </a:p>
        </p:txBody>
      </p:sp>
      <p:sp>
        <p:nvSpPr>
          <p:cNvPr id="12" name="Right Arrow 11"/>
          <p:cNvSpPr/>
          <p:nvPr/>
        </p:nvSpPr>
        <p:spPr>
          <a:xfrm>
            <a:off x="990600" y="3886200"/>
            <a:ext cx="2656114" cy="10668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i="1">
                <a:solidFill>
                  <a:srgbClr val="FF0000"/>
                </a:solidFill>
                <a:latin typeface="Times New Roman" panose="02020603050405020304" pitchFamily="18" charset="0"/>
              </a:rPr>
              <a:t>cây chuối to </a:t>
            </a:r>
            <a:endParaRPr lang="vi-VN" sz="2800">
              <a:solidFill>
                <a:srgbClr val="FF0000"/>
              </a:solidFill>
            </a:endParaRPr>
          </a:p>
        </p:txBody>
      </p:sp>
      <p:sp>
        <p:nvSpPr>
          <p:cNvPr id="13" name="Right Arrow 12"/>
          <p:cNvSpPr/>
          <p:nvPr/>
        </p:nvSpPr>
        <p:spPr>
          <a:xfrm>
            <a:off x="1484334" y="2971800"/>
            <a:ext cx="2982686" cy="101758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i="1">
                <a:solidFill>
                  <a:srgbClr val="FF0000"/>
                </a:solidFill>
                <a:latin typeface="Times New Roman" panose="02020603050405020304" pitchFamily="18" charset="0"/>
              </a:rPr>
              <a:t>cây chuối mẹ.</a:t>
            </a:r>
            <a:endParaRPr lang="vi-VN"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80466" y="3225411"/>
            <a:ext cx="77764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GB" sz="2800" dirty="0" err="1">
                <a:solidFill>
                  <a:srgbClr val="0000FF"/>
                </a:solidFill>
                <a:latin typeface="Times New Roman" panose="02020603050405020304" pitchFamily="18" charset="0"/>
                <a:cs typeface="Times New Roman" panose="02020603050405020304" pitchFamily="18" charset="0"/>
              </a:rPr>
              <a:t>Tác</a:t>
            </a:r>
            <a:r>
              <a:rPr lang="en-GB" sz="2800" dirty="0">
                <a:solidFill>
                  <a:srgbClr val="0000FF"/>
                </a:solidFill>
                <a:latin typeface="Times New Roman" panose="02020603050405020304" pitchFamily="18" charset="0"/>
                <a:cs typeface="Times New Roman" panose="02020603050405020304" pitchFamily="18" charset="0"/>
              </a:rPr>
              <a:t> </a:t>
            </a:r>
            <a:r>
              <a:rPr lang="en-GB" sz="2800" dirty="0" err="1">
                <a:solidFill>
                  <a:srgbClr val="0000FF"/>
                </a:solidFill>
                <a:latin typeface="Times New Roman" panose="02020603050405020304" pitchFamily="18" charset="0"/>
                <a:cs typeface="Times New Roman" panose="02020603050405020304" pitchFamily="18" charset="0"/>
              </a:rPr>
              <a:t>giả</a:t>
            </a:r>
            <a:r>
              <a:rPr lang="en-GB" sz="2800" dirty="0">
                <a:solidFill>
                  <a:srgbClr val="0000FF"/>
                </a:solidFill>
                <a:latin typeface="Times New Roman" panose="02020603050405020304" pitchFamily="18" charset="0"/>
                <a:cs typeface="Times New Roman" panose="02020603050405020304" pitchFamily="18" charset="0"/>
              </a:rPr>
              <a:t> </a:t>
            </a:r>
            <a:r>
              <a:rPr lang="en-GB" sz="2800" dirty="0" err="1">
                <a:solidFill>
                  <a:srgbClr val="0000FF"/>
                </a:solidFill>
                <a:latin typeface="Times New Roman" panose="02020603050405020304" pitchFamily="18" charset="0"/>
                <a:cs typeface="Times New Roman" panose="02020603050405020304" pitchFamily="18" charset="0"/>
              </a:rPr>
              <a:t>đã</a:t>
            </a:r>
            <a:r>
              <a:rPr lang="en-GB" sz="2800" dirty="0">
                <a:solidFill>
                  <a:srgbClr val="0000FF"/>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nhân</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hóa</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0000FF"/>
                </a:solidFill>
                <a:latin typeface="Times New Roman" panose="02020603050405020304" pitchFamily="18" charset="0"/>
                <a:cs typeface="Times New Roman" panose="02020603050405020304" pitchFamily="18" charset="0"/>
              </a:rPr>
              <a:t>cây</a:t>
            </a:r>
            <a:r>
              <a:rPr lang="en-GB" sz="2800" dirty="0">
                <a:solidFill>
                  <a:srgbClr val="0000FF"/>
                </a:solidFill>
                <a:latin typeface="Times New Roman" panose="02020603050405020304" pitchFamily="18" charset="0"/>
                <a:cs typeface="Times New Roman" panose="02020603050405020304" pitchFamily="18" charset="0"/>
              </a:rPr>
              <a:t> </a:t>
            </a:r>
            <a:r>
              <a:rPr lang="en-GB" sz="2800" dirty="0" err="1">
                <a:solidFill>
                  <a:srgbClr val="0000FF"/>
                </a:solidFill>
                <a:latin typeface="Times New Roman" panose="02020603050405020304" pitchFamily="18" charset="0"/>
                <a:cs typeface="Times New Roman" panose="02020603050405020304" pitchFamily="18" charset="0"/>
              </a:rPr>
              <a:t>chuối</a:t>
            </a:r>
            <a:r>
              <a:rPr lang="en-GB" sz="2800" dirty="0">
                <a:solidFill>
                  <a:srgbClr val="0000FF"/>
                </a:solidFill>
                <a:latin typeface="Times New Roman" panose="02020603050405020304" pitchFamily="18" charset="0"/>
                <a:cs typeface="Times New Roman" panose="02020603050405020304" pitchFamily="18" charset="0"/>
              </a:rPr>
              <a:t> </a:t>
            </a:r>
            <a:r>
              <a:rPr lang="en-GB" sz="2800" dirty="0" err="1">
                <a:solidFill>
                  <a:srgbClr val="0000FF"/>
                </a:solidFill>
                <a:latin typeface="Times New Roman" panose="02020603050405020304" pitchFamily="18" charset="0"/>
                <a:cs typeface="Times New Roman" panose="02020603050405020304" pitchFamily="18" charset="0"/>
              </a:rPr>
              <a:t>bằng</a:t>
            </a:r>
            <a:r>
              <a:rPr lang="en-GB" sz="2800" dirty="0">
                <a:solidFill>
                  <a:srgbClr val="0000FF"/>
                </a:solidFill>
                <a:latin typeface="Times New Roman" panose="02020603050405020304" pitchFamily="18" charset="0"/>
                <a:cs typeface="Times New Roman" panose="02020603050405020304" pitchFamily="18" charset="0"/>
              </a:rPr>
              <a:t> </a:t>
            </a:r>
            <a:r>
              <a:rPr lang="en-GB" sz="2800" dirty="0" err="1">
                <a:solidFill>
                  <a:srgbClr val="0000FF"/>
                </a:solidFill>
                <a:latin typeface="Times New Roman" panose="02020603050405020304" pitchFamily="18" charset="0"/>
                <a:cs typeface="Times New Roman" panose="02020603050405020304" pitchFamily="18" charset="0"/>
              </a:rPr>
              <a:t>cách</a:t>
            </a:r>
            <a:r>
              <a:rPr lang="en-GB" sz="2800" dirty="0">
                <a:solidFill>
                  <a:srgbClr val="0000FF"/>
                </a:solidFill>
                <a:latin typeface="Times New Roman" panose="02020603050405020304" pitchFamily="18" charset="0"/>
                <a:cs typeface="Times New Roman" panose="02020603050405020304" pitchFamily="18" charset="0"/>
              </a:rPr>
              <a:t> </a:t>
            </a:r>
            <a:r>
              <a:rPr lang="en-GB" sz="2800" dirty="0" err="1">
                <a:solidFill>
                  <a:srgbClr val="0000FF"/>
                </a:solidFill>
                <a:latin typeface="Times New Roman" panose="02020603050405020304" pitchFamily="18" charset="0"/>
                <a:cs typeface="Times New Roman" panose="02020603050405020304" pitchFamily="18" charset="0"/>
              </a:rPr>
              <a:t>gắn</a:t>
            </a:r>
            <a:r>
              <a:rPr lang="en-GB" sz="2800" dirty="0">
                <a:solidFill>
                  <a:srgbClr val="0000FF"/>
                </a:solidFill>
                <a:latin typeface="Times New Roman" panose="02020603050405020304" pitchFamily="18" charset="0"/>
                <a:cs typeface="Times New Roman" panose="02020603050405020304" pitchFamily="18" charset="0"/>
              </a:rPr>
              <a:t> </a:t>
            </a:r>
            <a:r>
              <a:rPr lang="en-GB" sz="2800" dirty="0" err="1">
                <a:solidFill>
                  <a:srgbClr val="0000FF"/>
                </a:solidFill>
                <a:latin typeface="Times New Roman" panose="02020603050405020304" pitchFamily="18" charset="0"/>
                <a:cs typeface="Times New Roman" panose="02020603050405020304" pitchFamily="18" charset="0"/>
              </a:rPr>
              <a:t>cho</a:t>
            </a:r>
            <a:r>
              <a:rPr lang="en-GB" sz="2800" dirty="0">
                <a:solidFill>
                  <a:srgbClr val="0000FF"/>
                </a:solidFill>
                <a:latin typeface="Times New Roman" panose="02020603050405020304" pitchFamily="18" charset="0"/>
                <a:cs typeface="Times New Roman" panose="02020603050405020304" pitchFamily="18" charset="0"/>
              </a:rPr>
              <a:t> </a:t>
            </a:r>
            <a:r>
              <a:rPr lang="en-GB" sz="2800" dirty="0" err="1">
                <a:solidFill>
                  <a:srgbClr val="0000FF"/>
                </a:solidFill>
                <a:latin typeface="Times New Roman" panose="02020603050405020304" pitchFamily="18" charset="0"/>
                <a:cs typeface="Times New Roman" panose="02020603050405020304" pitchFamily="18" charset="0"/>
              </a:rPr>
              <a:t>cây</a:t>
            </a:r>
            <a:r>
              <a:rPr lang="en-GB" sz="2800" dirty="0">
                <a:solidFill>
                  <a:srgbClr val="0000FF"/>
                </a:solidFill>
                <a:latin typeface="Times New Roman" panose="02020603050405020304" pitchFamily="18" charset="0"/>
                <a:cs typeface="Times New Roman" panose="02020603050405020304" pitchFamily="18" charset="0"/>
              </a:rPr>
              <a:t> </a:t>
            </a:r>
            <a:r>
              <a:rPr lang="en-GB" sz="2800" dirty="0" err="1">
                <a:solidFill>
                  <a:srgbClr val="0000FF"/>
                </a:solidFill>
                <a:latin typeface="Times New Roman" panose="02020603050405020304" pitchFamily="18" charset="0"/>
                <a:cs typeface="Times New Roman" panose="02020603050405020304" pitchFamily="18" charset="0"/>
              </a:rPr>
              <a:t>chuối</a:t>
            </a:r>
            <a:r>
              <a:rPr lang="en-GB" sz="2800" dirty="0">
                <a:solidFill>
                  <a:srgbClr val="0000FF"/>
                </a:solidFill>
                <a:latin typeface="Times New Roman" panose="02020603050405020304" pitchFamily="18" charset="0"/>
                <a:cs typeface="Times New Roman" panose="02020603050405020304" pitchFamily="18" charset="0"/>
              </a:rPr>
              <a:t> </a:t>
            </a:r>
            <a:r>
              <a:rPr lang="en-GB" sz="2800" dirty="0" err="1">
                <a:solidFill>
                  <a:srgbClr val="0000FF"/>
                </a:solidFill>
                <a:latin typeface="Times New Roman" panose="02020603050405020304" pitchFamily="18" charset="0"/>
                <a:cs typeface="Times New Roman" panose="02020603050405020304" pitchFamily="18" charset="0"/>
              </a:rPr>
              <a:t>những</a:t>
            </a:r>
            <a:r>
              <a:rPr lang="en-GB" sz="2800" dirty="0">
                <a:solidFill>
                  <a:srgbClr val="0000FF"/>
                </a:solidFill>
                <a:latin typeface="Times New Roman" panose="02020603050405020304" pitchFamily="18" charset="0"/>
                <a:cs typeface="Times New Roman" panose="02020603050405020304" pitchFamily="18" charset="0"/>
              </a:rPr>
              <a:t> </a:t>
            </a:r>
            <a:r>
              <a:rPr lang="en-GB" sz="2800" dirty="0" err="1">
                <a:solidFill>
                  <a:srgbClr val="0000FF"/>
                </a:solidFill>
                <a:latin typeface="Times New Roman" panose="02020603050405020304" pitchFamily="18" charset="0"/>
                <a:cs typeface="Times New Roman" panose="02020603050405020304" pitchFamily="18" charset="0"/>
              </a:rPr>
              <a:t>từ</a:t>
            </a:r>
            <a:r>
              <a:rPr lang="en-GB" sz="2800" dirty="0">
                <a:solidFill>
                  <a:srgbClr val="0000FF"/>
                </a:solidFill>
                <a:latin typeface="Times New Roman" panose="02020603050405020304" pitchFamily="18" charset="0"/>
                <a:cs typeface="Times New Roman" panose="02020603050405020304" pitchFamily="18" charset="0"/>
              </a:rPr>
              <a:t> </a:t>
            </a:r>
            <a:r>
              <a:rPr lang="en-GB" sz="2800" dirty="0" err="1">
                <a:solidFill>
                  <a:srgbClr val="0000FF"/>
                </a:solidFill>
                <a:latin typeface="Times New Roman" panose="02020603050405020304" pitchFamily="18" charset="0"/>
                <a:cs typeface="Times New Roman" panose="02020603050405020304" pitchFamily="18" charset="0"/>
              </a:rPr>
              <a:t>ngữ</a:t>
            </a:r>
            <a:r>
              <a:rPr lang="en-GB" sz="2800" dirty="0">
                <a:solidFill>
                  <a:srgbClr val="0000FF"/>
                </a:solidFill>
                <a:latin typeface="Times New Roman" panose="02020603050405020304" pitchFamily="18" charset="0"/>
                <a:cs typeface="Times New Roman" panose="02020603050405020304" pitchFamily="18" charset="0"/>
              </a:rPr>
              <a:t>:</a:t>
            </a:r>
            <a:endParaRPr lang="en-GB" dirty="0">
              <a:solidFill>
                <a:srgbClr val="000000"/>
              </a:solidFill>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580466" y="4179518"/>
            <a:ext cx="815408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GB" sz="2800" dirty="0">
                <a:solidFill>
                  <a:srgbClr val="00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Chỉ</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00B050"/>
                </a:solidFill>
                <a:latin typeface="Times New Roman" panose="02020603050405020304" pitchFamily="18" charset="0"/>
                <a:cs typeface="Times New Roman" panose="02020603050405020304" pitchFamily="18" charset="0"/>
              </a:rPr>
              <a:t>đặc</a:t>
            </a:r>
            <a:r>
              <a:rPr lang="en-GB" sz="2800" dirty="0">
                <a:solidFill>
                  <a:srgbClr val="00B050"/>
                </a:solidFill>
                <a:latin typeface="Times New Roman" panose="02020603050405020304" pitchFamily="18" charset="0"/>
                <a:cs typeface="Times New Roman" panose="02020603050405020304" pitchFamily="18" charset="0"/>
              </a:rPr>
              <a:t> </a:t>
            </a:r>
            <a:r>
              <a:rPr lang="en-GB" sz="2800" dirty="0" err="1">
                <a:solidFill>
                  <a:srgbClr val="00B050"/>
                </a:solidFill>
                <a:latin typeface="Times New Roman" panose="02020603050405020304" pitchFamily="18" charset="0"/>
                <a:cs typeface="Times New Roman" panose="02020603050405020304" pitchFamily="18" charset="0"/>
              </a:rPr>
              <a:t>điểm</a:t>
            </a:r>
            <a:r>
              <a:rPr lang="en-GB" sz="2800" dirty="0">
                <a:solidFill>
                  <a:srgbClr val="00B050"/>
                </a:solidFill>
                <a:latin typeface="Times New Roman" panose="02020603050405020304" pitchFamily="18" charset="0"/>
                <a:cs typeface="Times New Roman" panose="02020603050405020304" pitchFamily="18" charset="0"/>
              </a:rPr>
              <a:t> </a:t>
            </a:r>
            <a:r>
              <a:rPr lang="en-GB" sz="2800" dirty="0" err="1">
                <a:solidFill>
                  <a:srgbClr val="00B050"/>
                </a:solidFill>
                <a:latin typeface="Times New Roman" panose="02020603050405020304" pitchFamily="18" charset="0"/>
                <a:cs typeface="Times New Roman" panose="02020603050405020304" pitchFamily="18" charset="0"/>
              </a:rPr>
              <a:t>phẩm</a:t>
            </a:r>
            <a:r>
              <a:rPr lang="en-GB" sz="2800" dirty="0">
                <a:solidFill>
                  <a:srgbClr val="00B050"/>
                </a:solidFill>
                <a:latin typeface="Times New Roman" panose="02020603050405020304" pitchFamily="18" charset="0"/>
                <a:cs typeface="Times New Roman" panose="02020603050405020304" pitchFamily="18" charset="0"/>
              </a:rPr>
              <a:t> </a:t>
            </a:r>
            <a:r>
              <a:rPr lang="en-GB" sz="2800" dirty="0" err="1">
                <a:solidFill>
                  <a:srgbClr val="00B050"/>
                </a:solidFill>
                <a:latin typeface="Times New Roman" panose="02020603050405020304" pitchFamily="18" charset="0"/>
                <a:cs typeface="Times New Roman" panose="02020603050405020304" pitchFamily="18" charset="0"/>
              </a:rPr>
              <a:t>chất</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của</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người</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đĩnh</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đạc</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thành</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mẹ</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hơn</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hớn</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bận</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khẽ</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khàng</a:t>
            </a:r>
            <a:endParaRPr lang="en-GB" sz="28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507894" y="5029200"/>
            <a:ext cx="78490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GB" sz="2800" dirty="0">
                <a:solidFill>
                  <a:srgbClr val="000000"/>
                </a:solidFill>
                <a:latin typeface="Times New Roman" panose="02020603050405020304" pitchFamily="18" charset="0"/>
                <a:cs typeface="Times New Roman" panose="02020603050405020304" pitchFamily="18" charset="0"/>
              </a:rPr>
              <a:t>- </a:t>
            </a:r>
            <a:r>
              <a:rPr lang="en-GB" sz="2800" dirty="0" err="1">
                <a:solidFill>
                  <a:srgbClr val="FF3300"/>
                </a:solidFill>
                <a:latin typeface="Times New Roman" panose="02020603050405020304" pitchFamily="18" charset="0"/>
                <a:cs typeface="Times New Roman" panose="02020603050405020304" pitchFamily="18" charset="0"/>
              </a:rPr>
              <a:t>Chỉ</a:t>
            </a:r>
            <a:r>
              <a:rPr lang="en-GB" sz="2800" dirty="0">
                <a:solidFill>
                  <a:srgbClr val="FF3300"/>
                </a:solidFill>
                <a:latin typeface="Times New Roman" panose="02020603050405020304" pitchFamily="18" charset="0"/>
                <a:cs typeface="Times New Roman" panose="02020603050405020304" pitchFamily="18" charset="0"/>
              </a:rPr>
              <a:t> </a:t>
            </a:r>
            <a:r>
              <a:rPr lang="en-GB" sz="2800" dirty="0" err="1">
                <a:solidFill>
                  <a:srgbClr val="00B050"/>
                </a:solidFill>
                <a:latin typeface="Times New Roman" panose="02020603050405020304" pitchFamily="18" charset="0"/>
                <a:cs typeface="Times New Roman" panose="02020603050405020304" pitchFamily="18" charset="0"/>
              </a:rPr>
              <a:t>hoạt</a:t>
            </a:r>
            <a:r>
              <a:rPr lang="en-GB" sz="2800" dirty="0">
                <a:solidFill>
                  <a:srgbClr val="00B050"/>
                </a:solidFill>
                <a:latin typeface="Times New Roman" panose="02020603050405020304" pitchFamily="18" charset="0"/>
                <a:cs typeface="Times New Roman" panose="02020603050405020304" pitchFamily="18" charset="0"/>
              </a:rPr>
              <a:t> </a:t>
            </a:r>
            <a:r>
              <a:rPr lang="en-GB" sz="2800" dirty="0" err="1">
                <a:solidFill>
                  <a:srgbClr val="00B050"/>
                </a:solidFill>
                <a:latin typeface="Times New Roman" panose="02020603050405020304" pitchFamily="18" charset="0"/>
                <a:cs typeface="Times New Roman" panose="02020603050405020304" pitchFamily="18" charset="0"/>
              </a:rPr>
              <a:t>động</a:t>
            </a:r>
            <a:r>
              <a:rPr lang="en-GB" sz="2800" dirty="0">
                <a:solidFill>
                  <a:srgbClr val="00B050"/>
                </a:solidFill>
                <a:latin typeface="Times New Roman" panose="02020603050405020304" pitchFamily="18" charset="0"/>
                <a:cs typeface="Times New Roman" panose="02020603050405020304" pitchFamily="18" charset="0"/>
              </a:rPr>
              <a:t> </a:t>
            </a:r>
            <a:r>
              <a:rPr lang="en-GB" sz="2800" dirty="0" err="1">
                <a:solidFill>
                  <a:srgbClr val="FF3300"/>
                </a:solidFill>
                <a:latin typeface="Times New Roman" panose="02020603050405020304" pitchFamily="18" charset="0"/>
                <a:cs typeface="Times New Roman" panose="02020603050405020304" pitchFamily="18" charset="0"/>
              </a:rPr>
              <a:t>của</a:t>
            </a:r>
            <a:r>
              <a:rPr lang="en-GB" sz="2800" dirty="0">
                <a:solidFill>
                  <a:srgbClr val="FF3300"/>
                </a:solidFill>
                <a:latin typeface="Times New Roman" panose="02020603050405020304" pitchFamily="18" charset="0"/>
                <a:cs typeface="Times New Roman" panose="02020603050405020304" pitchFamily="18" charset="0"/>
              </a:rPr>
              <a:t> </a:t>
            </a:r>
            <a:r>
              <a:rPr lang="en-GB" sz="2800" dirty="0" err="1">
                <a:solidFill>
                  <a:srgbClr val="FF3300"/>
                </a:solidFill>
                <a:latin typeface="Times New Roman" panose="02020603050405020304" pitchFamily="18" charset="0"/>
                <a:cs typeface="Times New Roman" panose="02020603050405020304" pitchFamily="18" charset="0"/>
              </a:rPr>
              <a:t>người</a:t>
            </a:r>
            <a:r>
              <a:rPr lang="en-GB" sz="2800" dirty="0">
                <a:solidFill>
                  <a:srgbClr val="FF3300"/>
                </a:solidFill>
                <a:latin typeface="Times New Roman" panose="02020603050405020304" pitchFamily="18" charset="0"/>
                <a:cs typeface="Times New Roman" panose="02020603050405020304" pitchFamily="18" charset="0"/>
              </a:rPr>
              <a:t>: </a:t>
            </a:r>
            <a:r>
              <a:rPr lang="en-GB" sz="2800" dirty="0" err="1">
                <a:solidFill>
                  <a:srgbClr val="FF3300"/>
                </a:solidFill>
                <a:latin typeface="Times New Roman" panose="02020603050405020304" pitchFamily="18" charset="0"/>
                <a:cs typeface="Times New Roman" panose="02020603050405020304" pitchFamily="18" charset="0"/>
              </a:rPr>
              <a:t>đánh</a:t>
            </a:r>
            <a:r>
              <a:rPr lang="en-GB" sz="2800" dirty="0">
                <a:solidFill>
                  <a:srgbClr val="FF3300"/>
                </a:solidFill>
                <a:latin typeface="Times New Roman" panose="02020603050405020304" pitchFamily="18" charset="0"/>
                <a:cs typeface="Times New Roman" panose="02020603050405020304" pitchFamily="18" charset="0"/>
              </a:rPr>
              <a:t> </a:t>
            </a:r>
            <a:r>
              <a:rPr lang="en-GB" sz="2800" dirty="0" err="1">
                <a:solidFill>
                  <a:srgbClr val="FF3300"/>
                </a:solidFill>
                <a:latin typeface="Times New Roman" panose="02020603050405020304" pitchFamily="18" charset="0"/>
                <a:cs typeface="Times New Roman" panose="02020603050405020304" pitchFamily="18" charset="0"/>
              </a:rPr>
              <a:t>động</a:t>
            </a:r>
            <a:r>
              <a:rPr lang="en-GB" sz="2800" dirty="0">
                <a:solidFill>
                  <a:srgbClr val="FF3300"/>
                </a:solidFill>
                <a:latin typeface="Times New Roman" panose="02020603050405020304" pitchFamily="18" charset="0"/>
                <a:cs typeface="Times New Roman" panose="02020603050405020304" pitchFamily="18" charset="0"/>
              </a:rPr>
              <a:t> </a:t>
            </a:r>
            <a:r>
              <a:rPr lang="en-GB" sz="2800" dirty="0" err="1">
                <a:solidFill>
                  <a:srgbClr val="FF3300"/>
                </a:solidFill>
                <a:latin typeface="Times New Roman" panose="02020603050405020304" pitchFamily="18" charset="0"/>
                <a:cs typeface="Times New Roman" panose="02020603050405020304" pitchFamily="18" charset="0"/>
              </a:rPr>
              <a:t>cho</a:t>
            </a:r>
            <a:r>
              <a:rPr lang="en-GB" sz="2800" dirty="0">
                <a:solidFill>
                  <a:srgbClr val="FF3300"/>
                </a:solidFill>
                <a:latin typeface="Times New Roman" panose="02020603050405020304" pitchFamily="18" charset="0"/>
                <a:cs typeface="Times New Roman" panose="02020603050405020304" pitchFamily="18" charset="0"/>
              </a:rPr>
              <a:t> </a:t>
            </a:r>
            <a:r>
              <a:rPr lang="en-GB" sz="2800" dirty="0" err="1">
                <a:solidFill>
                  <a:srgbClr val="FF3300"/>
                </a:solidFill>
                <a:latin typeface="Times New Roman" panose="02020603050405020304" pitchFamily="18" charset="0"/>
                <a:cs typeface="Times New Roman" panose="02020603050405020304" pitchFamily="18" charset="0"/>
              </a:rPr>
              <a:t>mọi</a:t>
            </a:r>
            <a:r>
              <a:rPr lang="en-GB" sz="2800" dirty="0">
                <a:solidFill>
                  <a:srgbClr val="FF3300"/>
                </a:solidFill>
                <a:latin typeface="Times New Roman" panose="02020603050405020304" pitchFamily="18" charset="0"/>
                <a:cs typeface="Times New Roman" panose="02020603050405020304" pitchFamily="18" charset="0"/>
              </a:rPr>
              <a:t> </a:t>
            </a:r>
            <a:r>
              <a:rPr lang="en-GB" sz="2800" dirty="0" err="1">
                <a:solidFill>
                  <a:srgbClr val="FF3300"/>
                </a:solidFill>
                <a:latin typeface="Times New Roman" panose="02020603050405020304" pitchFamily="18" charset="0"/>
                <a:cs typeface="Times New Roman" panose="02020603050405020304" pitchFamily="18" charset="0"/>
              </a:rPr>
              <a:t>người</a:t>
            </a:r>
            <a:r>
              <a:rPr lang="en-GB" sz="2800" dirty="0">
                <a:solidFill>
                  <a:srgbClr val="FF3300"/>
                </a:solidFill>
                <a:latin typeface="Times New Roman" panose="02020603050405020304" pitchFamily="18" charset="0"/>
                <a:cs typeface="Times New Roman" panose="02020603050405020304" pitchFamily="18" charset="0"/>
              </a:rPr>
              <a:t> </a:t>
            </a:r>
            <a:r>
              <a:rPr lang="en-GB" sz="2800" dirty="0" err="1">
                <a:solidFill>
                  <a:srgbClr val="FF3300"/>
                </a:solidFill>
                <a:latin typeface="Times New Roman" panose="02020603050405020304" pitchFamily="18" charset="0"/>
                <a:cs typeface="Times New Roman" panose="02020603050405020304" pitchFamily="18" charset="0"/>
              </a:rPr>
              <a:t>biết</a:t>
            </a:r>
            <a:r>
              <a:rPr lang="en-GB" sz="2800" dirty="0">
                <a:solidFill>
                  <a:srgbClr val="FF3300"/>
                </a:solidFill>
                <a:latin typeface="Times New Roman" panose="02020603050405020304" pitchFamily="18" charset="0"/>
                <a:cs typeface="Times New Roman" panose="02020603050405020304" pitchFamily="18" charset="0"/>
              </a:rPr>
              <a:t>, </a:t>
            </a:r>
            <a:r>
              <a:rPr lang="en-GB" sz="2800" dirty="0" err="1">
                <a:solidFill>
                  <a:srgbClr val="FF3300"/>
                </a:solidFill>
                <a:latin typeface="Times New Roman" panose="02020603050405020304" pitchFamily="18" charset="0"/>
                <a:cs typeface="Times New Roman" panose="02020603050405020304" pitchFamily="18" charset="0"/>
              </a:rPr>
              <a:t>đưa</a:t>
            </a:r>
            <a:r>
              <a:rPr lang="en-GB" sz="2800" dirty="0">
                <a:solidFill>
                  <a:srgbClr val="FF3300"/>
                </a:solidFill>
                <a:latin typeface="Times New Roman" panose="02020603050405020304" pitchFamily="18" charset="0"/>
                <a:cs typeface="Times New Roman" panose="02020603050405020304" pitchFamily="18" charset="0"/>
              </a:rPr>
              <a:t>, </a:t>
            </a:r>
            <a:r>
              <a:rPr lang="en-GB" sz="2800" dirty="0" err="1">
                <a:solidFill>
                  <a:srgbClr val="FF3300"/>
                </a:solidFill>
                <a:latin typeface="Times New Roman" panose="02020603050405020304" pitchFamily="18" charset="0"/>
                <a:cs typeface="Times New Roman" panose="02020603050405020304" pitchFamily="18" charset="0"/>
              </a:rPr>
              <a:t>đành</a:t>
            </a:r>
            <a:r>
              <a:rPr lang="en-GB" sz="2800" dirty="0">
                <a:solidFill>
                  <a:srgbClr val="FF3300"/>
                </a:solidFill>
                <a:latin typeface="Times New Roman" panose="02020603050405020304" pitchFamily="18" charset="0"/>
                <a:cs typeface="Times New Roman" panose="02020603050405020304" pitchFamily="18" charset="0"/>
              </a:rPr>
              <a:t> </a:t>
            </a:r>
            <a:r>
              <a:rPr lang="en-GB" sz="2800" dirty="0" err="1">
                <a:solidFill>
                  <a:srgbClr val="FF3300"/>
                </a:solidFill>
                <a:latin typeface="Times New Roman" panose="02020603050405020304" pitchFamily="18" charset="0"/>
                <a:cs typeface="Times New Roman" panose="02020603050405020304" pitchFamily="18" charset="0"/>
              </a:rPr>
              <a:t>để</a:t>
            </a:r>
            <a:r>
              <a:rPr lang="en-GB" sz="2800" dirty="0">
                <a:solidFill>
                  <a:srgbClr val="FF3300"/>
                </a:solidFill>
                <a:latin typeface="Times New Roman" panose="02020603050405020304" pitchFamily="18" charset="0"/>
                <a:cs typeface="Times New Roman" panose="02020603050405020304" pitchFamily="18" charset="0"/>
              </a:rPr>
              <a:t> </a:t>
            </a:r>
            <a:r>
              <a:rPr lang="en-GB" sz="2800" dirty="0" err="1">
                <a:solidFill>
                  <a:srgbClr val="FF3300"/>
                </a:solidFill>
                <a:latin typeface="Times New Roman" panose="02020603050405020304" pitchFamily="18" charset="0"/>
                <a:cs typeface="Times New Roman" panose="02020603050405020304" pitchFamily="18" charset="0"/>
              </a:rPr>
              <a:t>mặc</a:t>
            </a:r>
            <a:r>
              <a:rPr lang="en-GB" sz="2800" dirty="0">
                <a:solidFill>
                  <a:srgbClr val="FF3300"/>
                </a:solidFill>
                <a:latin typeface="Times New Roman" panose="02020603050405020304" pitchFamily="18" charset="0"/>
                <a:cs typeface="Times New Roman" panose="02020603050405020304" pitchFamily="18" charset="0"/>
              </a:rPr>
              <a:t>.</a:t>
            </a:r>
          </a:p>
        </p:txBody>
      </p:sp>
      <p:sp>
        <p:nvSpPr>
          <p:cNvPr id="7" name="TextBox 6"/>
          <p:cNvSpPr txBox="1">
            <a:spLocks noChangeArrowheads="1"/>
          </p:cNvSpPr>
          <p:nvPr/>
        </p:nvSpPr>
        <p:spPr bwMode="auto">
          <a:xfrm>
            <a:off x="507894" y="5867400"/>
            <a:ext cx="76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GB" sz="2800" dirty="0">
                <a:solidFill>
                  <a:srgbClr val="FF3300"/>
                </a:solidFill>
                <a:latin typeface="Times New Roman" panose="02020603050405020304" pitchFamily="18" charset="0"/>
                <a:cs typeface="Times New Roman" panose="02020603050405020304" pitchFamily="18" charset="0"/>
              </a:rPr>
              <a:t>- </a:t>
            </a:r>
            <a:r>
              <a:rPr lang="en-GB" sz="2800" dirty="0" err="1">
                <a:solidFill>
                  <a:srgbClr val="FF3300"/>
                </a:solidFill>
                <a:latin typeface="Times New Roman" panose="02020603050405020304" pitchFamily="18" charset="0"/>
                <a:cs typeface="Times New Roman" panose="02020603050405020304" pitchFamily="18" charset="0"/>
              </a:rPr>
              <a:t>Chỉ</a:t>
            </a:r>
            <a:r>
              <a:rPr lang="en-GB" sz="2800" dirty="0">
                <a:solidFill>
                  <a:srgbClr val="FF3300"/>
                </a:solidFill>
                <a:latin typeface="Times New Roman" panose="02020603050405020304" pitchFamily="18" charset="0"/>
                <a:cs typeface="Times New Roman" panose="02020603050405020304" pitchFamily="18" charset="0"/>
              </a:rPr>
              <a:t> </a:t>
            </a:r>
            <a:r>
              <a:rPr lang="en-GB" sz="2800" dirty="0" err="1">
                <a:solidFill>
                  <a:srgbClr val="FF3300"/>
                </a:solidFill>
                <a:latin typeface="Times New Roman" panose="02020603050405020304" pitchFamily="18" charset="0"/>
                <a:cs typeface="Times New Roman" panose="02020603050405020304" pitchFamily="18" charset="0"/>
              </a:rPr>
              <a:t>những</a:t>
            </a:r>
            <a:r>
              <a:rPr lang="en-GB" sz="2800" dirty="0">
                <a:solidFill>
                  <a:srgbClr val="FF3300"/>
                </a:solidFill>
                <a:latin typeface="Times New Roman" panose="02020603050405020304" pitchFamily="18" charset="0"/>
                <a:cs typeface="Times New Roman" panose="02020603050405020304" pitchFamily="18" charset="0"/>
              </a:rPr>
              <a:t> </a:t>
            </a:r>
            <a:r>
              <a:rPr lang="en-GB" sz="2800" dirty="0" err="1">
                <a:solidFill>
                  <a:srgbClr val="00B050"/>
                </a:solidFill>
                <a:latin typeface="Times New Roman" panose="02020603050405020304" pitchFamily="18" charset="0"/>
                <a:cs typeface="Times New Roman" panose="02020603050405020304" pitchFamily="18" charset="0"/>
              </a:rPr>
              <a:t>bộ</a:t>
            </a:r>
            <a:r>
              <a:rPr lang="en-GB" sz="2800" dirty="0">
                <a:solidFill>
                  <a:srgbClr val="00B050"/>
                </a:solidFill>
                <a:latin typeface="Times New Roman" panose="02020603050405020304" pitchFamily="18" charset="0"/>
                <a:cs typeface="Times New Roman" panose="02020603050405020304" pitchFamily="18" charset="0"/>
              </a:rPr>
              <a:t> </a:t>
            </a:r>
            <a:r>
              <a:rPr lang="en-GB" sz="2800" dirty="0" err="1">
                <a:solidFill>
                  <a:srgbClr val="00B050"/>
                </a:solidFill>
                <a:latin typeface="Times New Roman" panose="02020603050405020304" pitchFamily="18" charset="0"/>
                <a:cs typeface="Times New Roman" panose="02020603050405020304" pitchFamily="18" charset="0"/>
              </a:rPr>
              <a:t>phận</a:t>
            </a:r>
            <a:r>
              <a:rPr lang="en-GB" sz="2800" dirty="0">
                <a:solidFill>
                  <a:srgbClr val="00B050"/>
                </a:solidFill>
                <a:latin typeface="Times New Roman" panose="02020603050405020304" pitchFamily="18" charset="0"/>
                <a:cs typeface="Times New Roman" panose="02020603050405020304" pitchFamily="18" charset="0"/>
              </a:rPr>
              <a:t> </a:t>
            </a:r>
            <a:r>
              <a:rPr lang="en-GB" sz="2800" dirty="0" err="1">
                <a:solidFill>
                  <a:srgbClr val="00B050"/>
                </a:solidFill>
                <a:latin typeface="Times New Roman" panose="02020603050405020304" pitchFamily="18" charset="0"/>
                <a:cs typeface="Times New Roman" panose="02020603050405020304" pitchFamily="18" charset="0"/>
              </a:rPr>
              <a:t>đặc</a:t>
            </a:r>
            <a:r>
              <a:rPr lang="en-GB" sz="2800" dirty="0">
                <a:solidFill>
                  <a:srgbClr val="00B050"/>
                </a:solidFill>
                <a:latin typeface="Times New Roman" panose="02020603050405020304" pitchFamily="18" charset="0"/>
                <a:cs typeface="Times New Roman" panose="02020603050405020304" pitchFamily="18" charset="0"/>
              </a:rPr>
              <a:t> </a:t>
            </a:r>
            <a:r>
              <a:rPr lang="en-GB" sz="2800" dirty="0" err="1">
                <a:solidFill>
                  <a:srgbClr val="00B050"/>
                </a:solidFill>
                <a:latin typeface="Times New Roman" panose="02020603050405020304" pitchFamily="18" charset="0"/>
                <a:cs typeface="Times New Roman" panose="02020603050405020304" pitchFamily="18" charset="0"/>
              </a:rPr>
              <a:t>trưng</a:t>
            </a:r>
            <a:r>
              <a:rPr lang="en-GB" sz="2800" dirty="0">
                <a:solidFill>
                  <a:srgbClr val="00B050"/>
                </a:solidFill>
                <a:latin typeface="Times New Roman" panose="02020603050405020304" pitchFamily="18" charset="0"/>
                <a:cs typeface="Times New Roman" panose="02020603050405020304" pitchFamily="18" charset="0"/>
              </a:rPr>
              <a:t> </a:t>
            </a:r>
            <a:r>
              <a:rPr lang="en-GB" sz="2800" dirty="0" err="1">
                <a:solidFill>
                  <a:srgbClr val="FF3300"/>
                </a:solidFill>
                <a:latin typeface="Times New Roman" panose="02020603050405020304" pitchFamily="18" charset="0"/>
                <a:cs typeface="Times New Roman" panose="02020603050405020304" pitchFamily="18" charset="0"/>
              </a:rPr>
              <a:t>của</a:t>
            </a:r>
            <a:r>
              <a:rPr lang="en-GB" sz="2800" dirty="0">
                <a:solidFill>
                  <a:srgbClr val="FF3300"/>
                </a:solidFill>
                <a:latin typeface="Times New Roman" panose="02020603050405020304" pitchFamily="18" charset="0"/>
                <a:cs typeface="Times New Roman" panose="02020603050405020304" pitchFamily="18" charset="0"/>
              </a:rPr>
              <a:t> </a:t>
            </a:r>
            <a:r>
              <a:rPr lang="en-GB" sz="2800" dirty="0" err="1">
                <a:solidFill>
                  <a:srgbClr val="FF3300"/>
                </a:solidFill>
                <a:latin typeface="Times New Roman" panose="02020603050405020304" pitchFamily="18" charset="0"/>
                <a:cs typeface="Times New Roman" panose="02020603050405020304" pitchFamily="18" charset="0"/>
              </a:rPr>
              <a:t>người</a:t>
            </a:r>
            <a:r>
              <a:rPr lang="en-GB" sz="2800" dirty="0">
                <a:solidFill>
                  <a:srgbClr val="FF3300"/>
                </a:solidFill>
                <a:latin typeface="Times New Roman" panose="02020603050405020304" pitchFamily="18" charset="0"/>
                <a:cs typeface="Times New Roman" panose="02020603050405020304" pitchFamily="18" charset="0"/>
              </a:rPr>
              <a:t>: </a:t>
            </a:r>
            <a:r>
              <a:rPr lang="en-GB" sz="2800" dirty="0" err="1">
                <a:solidFill>
                  <a:srgbClr val="FF3300"/>
                </a:solidFill>
                <a:latin typeface="Times New Roman" panose="02020603050405020304" pitchFamily="18" charset="0"/>
                <a:cs typeface="Times New Roman" panose="02020603050405020304" pitchFamily="18" charset="0"/>
              </a:rPr>
              <a:t>cổ</a:t>
            </a:r>
            <a:r>
              <a:rPr lang="en-GB" sz="2800" dirty="0">
                <a:solidFill>
                  <a:srgbClr val="FF3300"/>
                </a:solidFill>
                <a:latin typeface="Times New Roman" panose="02020603050405020304" pitchFamily="18" charset="0"/>
                <a:cs typeface="Times New Roman" panose="02020603050405020304" pitchFamily="18" charset="0"/>
              </a:rPr>
              <a:t>, </a:t>
            </a:r>
            <a:r>
              <a:rPr lang="en-GB" sz="2800" dirty="0" err="1">
                <a:solidFill>
                  <a:srgbClr val="FF3300"/>
                </a:solidFill>
                <a:latin typeface="Times New Roman" panose="02020603050405020304" pitchFamily="18" charset="0"/>
                <a:cs typeface="Times New Roman" panose="02020603050405020304" pitchFamily="18" charset="0"/>
              </a:rPr>
              <a:t>nách</a:t>
            </a:r>
            <a:r>
              <a:rPr lang="en-GB" sz="2800" dirty="0">
                <a:solidFill>
                  <a:srgbClr val="FF3300"/>
                </a:solidFill>
                <a:latin typeface="Times New Roman" panose="02020603050405020304" pitchFamily="18" charset="0"/>
                <a:cs typeface="Times New Roman" panose="02020603050405020304" pitchFamily="18" charset="0"/>
              </a:rPr>
              <a:t>.</a:t>
            </a:r>
          </a:p>
        </p:txBody>
      </p:sp>
      <p:sp>
        <p:nvSpPr>
          <p:cNvPr id="8" name="Text Box 5"/>
          <p:cNvSpPr txBox="1">
            <a:spLocks noChangeArrowheads="1"/>
          </p:cNvSpPr>
          <p:nvPr/>
        </p:nvSpPr>
        <p:spPr bwMode="auto">
          <a:xfrm>
            <a:off x="599255" y="2435508"/>
            <a:ext cx="7877733" cy="830997"/>
          </a:xfrm>
          <a:prstGeom prst="rect">
            <a:avLst/>
          </a:prstGeom>
          <a:noFill/>
          <a:ln w="9525">
            <a:noFill/>
            <a:miter lim="800000"/>
          </a:ln>
        </p:spPr>
        <p:txBody>
          <a:bodyPr wrap="square">
            <a:spAutoFit/>
          </a:bodyPr>
          <a:lstStyle/>
          <a:p>
            <a:pPr algn="just">
              <a:spcBef>
                <a:spcPct val="50000"/>
              </a:spcBef>
            </a:pPr>
            <a:r>
              <a:rPr lang="en-US" sz="2400" b="1" dirty="0">
                <a:solidFill>
                  <a:srgbClr val="3333FF"/>
                </a:solidFill>
                <a:latin typeface="Times New Roman" panose="02020603050405020304" pitchFamily="18" charset="0"/>
                <a:cs typeface="Times New Roman" panose="02020603050405020304" pitchFamily="18" charset="0"/>
              </a:rPr>
              <a:t>c. </a:t>
            </a:r>
            <a:r>
              <a:rPr lang="en-US" sz="2400" b="1" dirty="0" err="1">
                <a:solidFill>
                  <a:srgbClr val="3333FF"/>
                </a:solidFill>
                <a:latin typeface="Times New Roman" panose="02020603050405020304" pitchFamily="18" charset="0"/>
                <a:cs typeface="Times New Roman" panose="02020603050405020304" pitchFamily="18" charset="0"/>
              </a:rPr>
              <a:t>Tìm</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các</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hình</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ảnh</a:t>
            </a:r>
            <a:r>
              <a:rPr lang="en-US" sz="2400" b="1" dirty="0">
                <a:solidFill>
                  <a:srgbClr val="3333FF"/>
                </a:solidFill>
                <a:latin typeface="Times New Roman" panose="02020603050405020304" pitchFamily="18" charset="0"/>
                <a:cs typeface="Times New Roman" panose="02020603050405020304" pitchFamily="18" charset="0"/>
              </a:rPr>
              <a:t> so </a:t>
            </a:r>
            <a:r>
              <a:rPr lang="en-US" sz="2400" b="1" dirty="0" err="1">
                <a:solidFill>
                  <a:srgbClr val="3333FF"/>
                </a:solidFill>
                <a:latin typeface="Times New Roman" panose="02020603050405020304" pitchFamily="18" charset="0"/>
                <a:cs typeface="Times New Roman" panose="02020603050405020304" pitchFamily="18" charset="0"/>
              </a:rPr>
              <a:t>sánh</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nhân</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hoá</a:t>
            </a:r>
            <a:r>
              <a:rPr lang="en-US" sz="2400" b="1" dirty="0">
                <a:solidFill>
                  <a:srgbClr val="3333FF"/>
                </a:solidFill>
                <a:latin typeface="Times New Roman" panose="02020603050405020304" pitchFamily="18" charset="0"/>
                <a:cs typeface="Times New Roman" panose="02020603050405020304" pitchFamily="18" charset="0"/>
              </a:rPr>
              <a:t> </a:t>
            </a:r>
            <a:r>
              <a:rPr lang="vi-VN" sz="2400" b="1" dirty="0">
                <a:solidFill>
                  <a:srgbClr val="3333FF"/>
                </a:solidFill>
                <a:latin typeface="Times New Roman" panose="02020603050405020304" pitchFamily="18" charset="0"/>
                <a:cs typeface="Times New Roman" panose="02020603050405020304" pitchFamily="18" charset="0"/>
              </a:rPr>
              <a:t>đư</a:t>
            </a:r>
            <a:r>
              <a:rPr lang="en-US" sz="2400" b="1" dirty="0" err="1">
                <a:solidFill>
                  <a:srgbClr val="3333FF"/>
                </a:solidFill>
                <a:latin typeface="Times New Roman" panose="02020603050405020304" pitchFamily="18" charset="0"/>
                <a:cs typeface="Times New Roman" panose="02020603050405020304" pitchFamily="18" charset="0"/>
              </a:rPr>
              <a:t>ợc</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tác</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giả</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sử</a:t>
            </a:r>
            <a:r>
              <a:rPr lang="en-US" sz="2400" b="1" dirty="0">
                <a:solidFill>
                  <a:srgbClr val="3333FF"/>
                </a:solidFill>
                <a:latin typeface="Times New Roman" panose="02020603050405020304" pitchFamily="18" charset="0"/>
                <a:cs typeface="Times New Roman" panose="02020603050405020304" pitchFamily="18" charset="0"/>
              </a:rPr>
              <a:t> dung </a:t>
            </a:r>
            <a:r>
              <a:rPr lang="vi-VN" sz="2400" b="1" dirty="0">
                <a:solidFill>
                  <a:srgbClr val="3333FF"/>
                </a:solidFill>
                <a:latin typeface="Times New Roman" panose="02020603050405020304" pitchFamily="18" charset="0"/>
                <a:cs typeface="Times New Roman" panose="02020603050405020304" pitchFamily="18" charset="0"/>
              </a:rPr>
              <a:t>đ</a:t>
            </a:r>
            <a:r>
              <a:rPr lang="en-US" sz="2400" b="1" dirty="0">
                <a:solidFill>
                  <a:srgbClr val="3333FF"/>
                </a:solidFill>
                <a:latin typeface="Times New Roman" panose="02020603050405020304" pitchFamily="18" charset="0"/>
                <a:cs typeface="Times New Roman" panose="02020603050405020304" pitchFamily="18" charset="0"/>
              </a:rPr>
              <a:t>ể  </a:t>
            </a:r>
            <a:r>
              <a:rPr lang="en-US" sz="2400" b="1" dirty="0" err="1">
                <a:solidFill>
                  <a:srgbClr val="3333FF"/>
                </a:solidFill>
                <a:latin typeface="Times New Roman" panose="02020603050405020304" pitchFamily="18" charset="0"/>
                <a:cs typeface="Times New Roman" panose="02020603050405020304" pitchFamily="18" charset="0"/>
              </a:rPr>
              <a:t>tả</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cây</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chuối</a:t>
            </a:r>
            <a:r>
              <a:rPr lang="en-US" sz="2400" b="1" dirty="0">
                <a:solidFill>
                  <a:srgbClr val="3333FF"/>
                </a:solidFill>
                <a:latin typeface="Times New Roman" panose="02020603050405020304" pitchFamily="18" charset="0"/>
                <a:cs typeface="Times New Roman" panose="02020603050405020304" pitchFamily="18" charset="0"/>
              </a:rPr>
              <a:t> ?</a:t>
            </a:r>
          </a:p>
        </p:txBody>
      </p:sp>
      <p:sp>
        <p:nvSpPr>
          <p:cNvPr id="10" name="Rectangle 9"/>
          <p:cNvSpPr/>
          <p:nvPr/>
        </p:nvSpPr>
        <p:spPr>
          <a:xfrm>
            <a:off x="534398" y="999275"/>
            <a:ext cx="4991849" cy="523220"/>
          </a:xfrm>
          <a:prstGeom prst="rect">
            <a:avLst/>
          </a:prstGeom>
          <a:solidFill>
            <a:schemeClr val="accent1">
              <a:lumMod val="20000"/>
              <a:lumOff val="80000"/>
            </a:schemeClr>
          </a:solidFill>
        </p:spPr>
        <p:txBody>
          <a:bodyPr wrap="square">
            <a:spAutoFit/>
          </a:bodyPr>
          <a:lstStyle/>
          <a:p>
            <a:r>
              <a:rPr lang="en-US" altLang="en-US" sz="2800" b="1" dirty="0" err="1">
                <a:latin typeface="Times New Roman" panose="02020603050405020304" pitchFamily="18" charset="0"/>
              </a:rPr>
              <a:t>Bài</a:t>
            </a:r>
            <a:r>
              <a:rPr lang="en-US" altLang="en-US" sz="2800" b="1" dirty="0">
                <a:latin typeface="Times New Roman" panose="02020603050405020304" pitchFamily="18" charset="0"/>
              </a:rPr>
              <a:t> 1:                  </a:t>
            </a:r>
            <a:r>
              <a:rPr lang="en-US" altLang="en-US" sz="2800" b="1" dirty="0" err="1">
                <a:solidFill>
                  <a:srgbClr val="FF0000"/>
                </a:solidFill>
                <a:latin typeface="Times New Roman" panose="02020603050405020304" pitchFamily="18" charset="0"/>
              </a:rPr>
              <a:t>Cây</a:t>
            </a:r>
            <a:r>
              <a:rPr lang="en-US" altLang="en-US" sz="2800" b="1" dirty="0">
                <a:solidFill>
                  <a:srgbClr val="0000CC"/>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chuối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mẹ</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ircle(in)">
                                      <p:cBhvr>
                                        <p:cTn id="2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9" name="Text Box 11"/>
          <p:cNvSpPr txBox="1">
            <a:spLocks noChangeArrowheads="1"/>
          </p:cNvSpPr>
          <p:nvPr/>
        </p:nvSpPr>
        <p:spPr bwMode="auto">
          <a:xfrm>
            <a:off x="381000" y="854075"/>
            <a:ext cx="8458200" cy="1190625"/>
          </a:xfrm>
          <a:prstGeom prst="rect">
            <a:avLst/>
          </a:prstGeom>
          <a:noFill/>
          <a:ln w="9525">
            <a:noFill/>
            <a:miter lim="800000"/>
          </a:ln>
        </p:spPr>
        <p:txBody>
          <a:bodyPr>
            <a:spAutoFit/>
          </a:bodyPr>
          <a:lstStyle/>
          <a:p>
            <a:pPr>
              <a:spcBef>
                <a:spcPct val="50000"/>
              </a:spcBef>
            </a:pPr>
            <a:r>
              <a:rPr lang="en-US" sz="3600" i="1">
                <a:solidFill>
                  <a:srgbClr val="3333FF"/>
                </a:solidFill>
                <a:latin typeface="Arial" panose="020B0604020202020204" pitchFamily="34" charset="0"/>
              </a:rPr>
              <a:t>   Viết một đoạn văn ngắn tả một bộ phận của cây (lá hoặc, quả, rễ ,thân).</a:t>
            </a:r>
            <a:endParaRPr lang="en-US" sz="3600" b="1" i="1">
              <a:solidFill>
                <a:srgbClr val="3333FF"/>
              </a:solidFill>
              <a:latin typeface="Arial" panose="020B0604020202020204" pitchFamily="34" charset="0"/>
            </a:endParaRPr>
          </a:p>
        </p:txBody>
      </p:sp>
      <p:pic>
        <p:nvPicPr>
          <p:cNvPr id="8195" name="Picture 12" descr="scan092"/>
          <p:cNvPicPr>
            <a:picLocks noChangeAspect="1" noChangeArrowheads="1"/>
          </p:cNvPicPr>
          <p:nvPr/>
        </p:nvPicPr>
        <p:blipFill>
          <a:blip r:embed="rId2"/>
          <a:srcRect/>
          <a:stretch>
            <a:fillRect/>
          </a:stretch>
        </p:blipFill>
        <p:spPr bwMode="auto">
          <a:xfrm>
            <a:off x="914400" y="2057400"/>
            <a:ext cx="3505200" cy="4114800"/>
          </a:xfrm>
          <a:prstGeom prst="rect">
            <a:avLst/>
          </a:prstGeom>
          <a:noFill/>
          <a:ln w="9525">
            <a:noFill/>
            <a:miter lim="800000"/>
            <a:headEnd/>
            <a:tailEnd/>
          </a:ln>
        </p:spPr>
      </p:pic>
      <p:pic>
        <p:nvPicPr>
          <p:cNvPr id="8196" name="Picture 13" descr="natur010"/>
          <p:cNvPicPr>
            <a:picLocks noChangeAspect="1" noChangeArrowheads="1"/>
          </p:cNvPicPr>
          <p:nvPr/>
        </p:nvPicPr>
        <p:blipFill>
          <a:blip r:embed="rId3"/>
          <a:srcRect/>
          <a:stretch>
            <a:fillRect/>
          </a:stretch>
        </p:blipFill>
        <p:spPr bwMode="auto">
          <a:xfrm>
            <a:off x="4572000" y="2057400"/>
            <a:ext cx="3505200" cy="3962400"/>
          </a:xfrm>
          <a:prstGeom prst="rect">
            <a:avLst/>
          </a:prstGeom>
          <a:noFill/>
          <a:ln w="9525">
            <a:noFill/>
            <a:miter lim="800000"/>
            <a:headEnd/>
            <a:tailEnd/>
          </a:ln>
        </p:spPr>
      </p:pic>
      <p:sp>
        <p:nvSpPr>
          <p:cNvPr id="8197" name="Text Box 15"/>
          <p:cNvSpPr txBox="1">
            <a:spLocks noChangeArrowheads="1"/>
          </p:cNvSpPr>
          <p:nvPr/>
        </p:nvSpPr>
        <p:spPr bwMode="auto">
          <a:xfrm>
            <a:off x="1295400" y="411163"/>
            <a:ext cx="1600200" cy="579437"/>
          </a:xfrm>
          <a:prstGeom prst="rect">
            <a:avLst/>
          </a:prstGeom>
          <a:noFill/>
          <a:ln w="9525">
            <a:noFill/>
            <a:miter lim="800000"/>
          </a:ln>
        </p:spPr>
        <p:txBody>
          <a:bodyPr>
            <a:spAutoFit/>
          </a:bodyPr>
          <a:lstStyle/>
          <a:p>
            <a:pPr>
              <a:spcBef>
                <a:spcPct val="50000"/>
              </a:spcBef>
            </a:pPr>
            <a:r>
              <a:rPr lang="en-US" sz="3200" b="1" u="sng">
                <a:latin typeface="Arial" panose="020B0604020202020204" pitchFamily="34" charset="0"/>
              </a:rPr>
              <a:t>Bài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099"/>
                                        </p:tgtEl>
                                        <p:attrNameLst>
                                          <p:attrName>style.visibility</p:attrName>
                                        </p:attrNameLst>
                                      </p:cBhvr>
                                      <p:to>
                                        <p:strVal val="visible"/>
                                      </p:to>
                                    </p:set>
                                    <p:anim calcmode="lin" valueType="num">
                                      <p:cBhvr>
                                        <p:cTn id="7" dur="500" fill="hold"/>
                                        <p:tgtEl>
                                          <p:spTgt spid="89099"/>
                                        </p:tgtEl>
                                        <p:attrNameLst>
                                          <p:attrName>ppt_w</p:attrName>
                                        </p:attrNameLst>
                                      </p:cBhvr>
                                      <p:tavLst>
                                        <p:tav tm="0">
                                          <p:val>
                                            <p:fltVal val="0"/>
                                          </p:val>
                                        </p:tav>
                                        <p:tav tm="100000">
                                          <p:val>
                                            <p:strVal val="#ppt_w"/>
                                          </p:val>
                                        </p:tav>
                                      </p:tavLst>
                                    </p:anim>
                                    <p:anim calcmode="lin" valueType="num">
                                      <p:cBhvr>
                                        <p:cTn id="8" dur="500" fill="hold"/>
                                        <p:tgtEl>
                                          <p:spTgt spid="890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1795</Words>
  <Application>Microsoft Office PowerPoint</Application>
  <PresentationFormat>On-screen Show (4:3)</PresentationFormat>
  <Paragraphs>94</Paragraphs>
  <Slides>20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.VnTime</vt:lpstr>
      <vt:lpstr>Arial</vt:lpstr>
      <vt:lpstr>Impact</vt:lpstr>
      <vt:lpstr>Times New Roman</vt:lpstr>
      <vt:lpstr>Wingdings 2</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Thø n¨m ngµy 13 th¸ng 3 n¨m 2008</dc:title>
  <dc:creator>XUANTRUONG</dc:creator>
  <cp:lastModifiedBy>GV Thạch Thị Kim Ngân</cp:lastModifiedBy>
  <cp:revision>325</cp:revision>
  <dcterms:created xsi:type="dcterms:W3CDTF">2001-12-31T17:39:00Z</dcterms:created>
  <dcterms:modified xsi:type="dcterms:W3CDTF">2022-03-20T10:56:14Z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24232465158543208CEE2CF6D6BFF574</vt:lpwstr>
  </property>
  <property fmtid="{D5CDD505-2E9C-101B-9397-08002B2CF9AE}" pid="3" name="KSOProductBuildVer">
    <vt:lpwstr>1033-11.2.0.11029</vt:lpwstr>
  </property>
</Properties>
</file>